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0"/>
  </p:notesMasterIdLst>
  <p:sldIdLst>
    <p:sldId id="861" r:id="rId2"/>
    <p:sldId id="1302" r:id="rId3"/>
    <p:sldId id="1306" r:id="rId4"/>
    <p:sldId id="1303" r:id="rId5"/>
    <p:sldId id="1308" r:id="rId6"/>
    <p:sldId id="1309" r:id="rId7"/>
    <p:sldId id="1310" r:id="rId8"/>
    <p:sldId id="1304" r:id="rId9"/>
  </p:sldIdLst>
  <p:sldSz cx="9144000" cy="5715000" type="screen16x10"/>
  <p:notesSz cx="6724650" cy="9866313"/>
  <p:defaultTextStyle>
    <a:defPPr>
      <a:defRPr lang="en-AU"/>
    </a:defPPr>
    <a:lvl1pPr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1pPr>
    <a:lvl2pPr marL="4572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2pPr>
    <a:lvl3pPr marL="9144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3pPr>
    <a:lvl4pPr marL="13716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4pPr>
    <a:lvl5pPr marL="18288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5pPr>
    <a:lvl6pPr marL="2286000" algn="l" defTabSz="457200" rtl="0" eaLnBrk="1" latinLnBrk="0" hangingPunct="1">
      <a:defRPr kern="1200">
        <a:solidFill>
          <a:schemeClr val="tx1"/>
        </a:solidFill>
        <a:latin typeface="Arial" pitchFamily="-102" charset="0"/>
        <a:ea typeface="Arial" pitchFamily="-102" charset="0"/>
        <a:cs typeface="Arial" pitchFamily="-102" charset="0"/>
      </a:defRPr>
    </a:lvl6pPr>
    <a:lvl7pPr marL="2743200" algn="l" defTabSz="457200" rtl="0" eaLnBrk="1" latinLnBrk="0" hangingPunct="1">
      <a:defRPr kern="1200">
        <a:solidFill>
          <a:schemeClr val="tx1"/>
        </a:solidFill>
        <a:latin typeface="Arial" pitchFamily="-102" charset="0"/>
        <a:ea typeface="Arial" pitchFamily="-102" charset="0"/>
        <a:cs typeface="Arial" pitchFamily="-102" charset="0"/>
      </a:defRPr>
    </a:lvl7pPr>
    <a:lvl8pPr marL="3200400" algn="l" defTabSz="457200" rtl="0" eaLnBrk="1" latinLnBrk="0" hangingPunct="1">
      <a:defRPr kern="1200">
        <a:solidFill>
          <a:schemeClr val="tx1"/>
        </a:solidFill>
        <a:latin typeface="Arial" pitchFamily="-102" charset="0"/>
        <a:ea typeface="Arial" pitchFamily="-102" charset="0"/>
        <a:cs typeface="Arial" pitchFamily="-102" charset="0"/>
      </a:defRPr>
    </a:lvl8pPr>
    <a:lvl9pPr marL="3657600" algn="l" defTabSz="457200" rtl="0" eaLnBrk="1" latinLnBrk="0" hangingPunct="1">
      <a:defRPr kern="1200">
        <a:solidFill>
          <a:schemeClr val="tx1"/>
        </a:solidFill>
        <a:latin typeface="Arial" pitchFamily="-102" charset="0"/>
        <a:ea typeface="Arial" pitchFamily="-102" charset="0"/>
        <a:cs typeface="Arial" pitchFamily="-102" charset="0"/>
      </a:defRPr>
    </a:lvl9pPr>
  </p:defaultTextStyle>
  <p:extLst>
    <p:ext uri="{EFAFB233-063F-42B5-8137-9DF3F51BA10A}">
      <p15:sldGuideLst xmlns:p15="http://schemas.microsoft.com/office/powerpoint/2012/main">
        <p15:guide id="1" orient="horz" pos="180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clrMode="gray"/>
  <p:clrMru>
    <a:srgbClr val="FF40FF"/>
    <a:srgbClr val="FFFF66"/>
    <a:srgbClr val="FF965E"/>
    <a:srgbClr val="78E1B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611" autoAdjust="0"/>
    <p:restoredTop sz="88622" autoAdjust="0"/>
  </p:normalViewPr>
  <p:slideViewPr>
    <p:cSldViewPr>
      <p:cViewPr varScale="1">
        <p:scale>
          <a:sx n="158" d="100"/>
          <a:sy n="158" d="100"/>
        </p:scale>
        <p:origin x="208" y="1504"/>
      </p:cViewPr>
      <p:guideLst>
        <p:guide orient="horz" pos="180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4650" cy="493713"/>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08413" y="0"/>
            <a:ext cx="2914650" cy="493713"/>
          </a:xfrm>
          <a:prstGeom prst="rect">
            <a:avLst/>
          </a:prstGeom>
        </p:spPr>
        <p:txBody>
          <a:bodyPr vert="horz" lIns="91440" tIns="45720" rIns="91440" bIns="45720" rtlCol="0"/>
          <a:lstStyle>
            <a:lvl1pPr algn="r">
              <a:defRPr sz="1200"/>
            </a:lvl1pPr>
          </a:lstStyle>
          <a:p>
            <a:fld id="{7EDE2877-BD95-1343-A552-BA2868463D4E}" type="datetimeFigureOut">
              <a:rPr lang="en-US" smtClean="0"/>
              <a:pPr/>
              <a:t>11/24/22</a:t>
            </a:fld>
            <a:endParaRPr lang="en-US" dirty="0"/>
          </a:p>
        </p:txBody>
      </p:sp>
      <p:sp>
        <p:nvSpPr>
          <p:cNvPr id="4" name="Slide Image Placeholder 3"/>
          <p:cNvSpPr>
            <a:spLocks noGrp="1" noRot="1" noChangeAspect="1"/>
          </p:cNvSpPr>
          <p:nvPr>
            <p:ph type="sldImg" idx="2"/>
          </p:nvPr>
        </p:nvSpPr>
        <p:spPr>
          <a:xfrm>
            <a:off x="403225" y="739775"/>
            <a:ext cx="5918200" cy="3700463"/>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73100" y="4686300"/>
            <a:ext cx="5378450" cy="44402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371013"/>
            <a:ext cx="2914650" cy="493712"/>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08413" y="9371013"/>
            <a:ext cx="2914650" cy="493712"/>
          </a:xfrm>
          <a:prstGeom prst="rect">
            <a:avLst/>
          </a:prstGeom>
        </p:spPr>
        <p:txBody>
          <a:bodyPr vert="horz" lIns="91440" tIns="45720" rIns="91440" bIns="45720" rtlCol="0" anchor="b"/>
          <a:lstStyle>
            <a:lvl1pPr algn="r">
              <a:defRPr sz="1200"/>
            </a:lvl1pPr>
          </a:lstStyle>
          <a:p>
            <a:fld id="{3F6008AE-3493-5D48-A245-434CAFCA04E8}"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 </a:t>
            </a:r>
          </a:p>
        </p:txBody>
      </p:sp>
      <p:sp>
        <p:nvSpPr>
          <p:cNvPr id="4" name="Slide Number Placeholder 3"/>
          <p:cNvSpPr>
            <a:spLocks noGrp="1"/>
          </p:cNvSpPr>
          <p:nvPr>
            <p:ph type="sldNum" sz="quarter" idx="10"/>
          </p:nvPr>
        </p:nvSpPr>
        <p:spPr/>
        <p:txBody>
          <a:bodyPr/>
          <a:lstStyle/>
          <a:p>
            <a:fld id="{3F6008AE-3493-5D48-A245-434CAFCA04E8}" type="slidenum">
              <a:rPr lang="en-US" smtClean="0"/>
              <a:pPr/>
              <a:t>1</a:t>
            </a:fld>
            <a:endParaRPr lang="en-US" dirty="0"/>
          </a:p>
        </p:txBody>
      </p:sp>
    </p:spTree>
    <p:extLst>
      <p:ext uri="{BB962C8B-B14F-4D97-AF65-F5344CB8AC3E}">
        <p14:creationId xmlns:p14="http://schemas.microsoft.com/office/powerpoint/2010/main" val="13147498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2</a:t>
            </a:fld>
            <a:endParaRPr lang="en-US" dirty="0"/>
          </a:p>
        </p:txBody>
      </p:sp>
    </p:spTree>
    <p:extLst>
      <p:ext uri="{BB962C8B-B14F-4D97-AF65-F5344CB8AC3E}">
        <p14:creationId xmlns:p14="http://schemas.microsoft.com/office/powerpoint/2010/main" val="34160456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3</a:t>
            </a:fld>
            <a:endParaRPr lang="en-US" dirty="0"/>
          </a:p>
        </p:txBody>
      </p:sp>
    </p:spTree>
    <p:extLst>
      <p:ext uri="{BB962C8B-B14F-4D97-AF65-F5344CB8AC3E}">
        <p14:creationId xmlns:p14="http://schemas.microsoft.com/office/powerpoint/2010/main" val="163898632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4</a:t>
            </a:fld>
            <a:endParaRPr lang="en-US" dirty="0"/>
          </a:p>
        </p:txBody>
      </p:sp>
    </p:spTree>
    <p:extLst>
      <p:ext uri="{BB962C8B-B14F-4D97-AF65-F5344CB8AC3E}">
        <p14:creationId xmlns:p14="http://schemas.microsoft.com/office/powerpoint/2010/main" val="18946903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5</a:t>
            </a:fld>
            <a:endParaRPr lang="en-US" dirty="0"/>
          </a:p>
        </p:txBody>
      </p:sp>
    </p:spTree>
    <p:extLst>
      <p:ext uri="{BB962C8B-B14F-4D97-AF65-F5344CB8AC3E}">
        <p14:creationId xmlns:p14="http://schemas.microsoft.com/office/powerpoint/2010/main" val="5568753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6</a:t>
            </a:fld>
            <a:endParaRPr lang="en-US" dirty="0"/>
          </a:p>
        </p:txBody>
      </p:sp>
    </p:spTree>
    <p:extLst>
      <p:ext uri="{BB962C8B-B14F-4D97-AF65-F5344CB8AC3E}">
        <p14:creationId xmlns:p14="http://schemas.microsoft.com/office/powerpoint/2010/main" val="134777782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7</a:t>
            </a:fld>
            <a:endParaRPr lang="en-US" dirty="0"/>
          </a:p>
        </p:txBody>
      </p:sp>
    </p:spTree>
    <p:extLst>
      <p:ext uri="{BB962C8B-B14F-4D97-AF65-F5344CB8AC3E}">
        <p14:creationId xmlns:p14="http://schemas.microsoft.com/office/powerpoint/2010/main" val="55658334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8</a:t>
            </a:fld>
            <a:endParaRPr lang="en-US" dirty="0"/>
          </a:p>
        </p:txBody>
      </p:sp>
    </p:spTree>
    <p:extLst>
      <p:ext uri="{BB962C8B-B14F-4D97-AF65-F5344CB8AC3E}">
        <p14:creationId xmlns:p14="http://schemas.microsoft.com/office/powerpoint/2010/main" val="33445569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75355"/>
            <a:ext cx="7772400" cy="1225021"/>
          </a:xfrm>
        </p:spPr>
        <p:txBody>
          <a:bodyPr/>
          <a:lstStyle/>
          <a:p>
            <a:r>
              <a:rPr lang="en-US"/>
              <a:t>Click to edit Master title style</a:t>
            </a:r>
          </a:p>
        </p:txBody>
      </p:sp>
      <p:sp>
        <p:nvSpPr>
          <p:cNvPr id="3" name="Subtitle 2"/>
          <p:cNvSpPr>
            <a:spLocks noGrp="1"/>
          </p:cNvSpPr>
          <p:nvPr>
            <p:ph type="subTitle" idx="1"/>
          </p:nvPr>
        </p:nvSpPr>
        <p:spPr>
          <a:xfrm>
            <a:off x="1371600" y="3238500"/>
            <a:ext cx="6400800" cy="14605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4A6EF6CD-5A05-AD49-B453-FBC4F6F6C8B0}" type="slidenum">
              <a:rPr lang="en-AU"/>
              <a:pPr>
                <a:defRPr/>
              </a:pPr>
              <a:t>‹#›</a:t>
            </a:fld>
            <a:endParaRPr lang="en-AU"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8AD686B7-1218-2B4E-BF52-FE29B0DD9F24}" type="slidenum">
              <a:rPr lang="en-AU"/>
              <a:pPr>
                <a:defRPr/>
              </a:pPr>
              <a:t>‹#›</a:t>
            </a:fld>
            <a:endParaRPr lang="en-AU"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28865"/>
            <a:ext cx="2057400" cy="4876271"/>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28865"/>
            <a:ext cx="6019800" cy="487627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50908E64-6402-D945-8D5A-2A600D887B38}" type="slidenum">
              <a:rPr lang="en-AU"/>
              <a:pPr>
                <a:defRPr/>
              </a:pPr>
              <a:t>‹#›</a:t>
            </a:fld>
            <a:endParaRPr lang="en-AU"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8EF7596F-CC43-3D4E-BDDF-B35BA1640C15}" type="slidenum">
              <a:rPr lang="en-AU"/>
              <a:pPr>
                <a:defRPr/>
              </a:pPr>
              <a:t>‹#›</a:t>
            </a:fld>
            <a:endParaRPr lang="en-AU"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672417"/>
            <a:ext cx="7772400" cy="1135063"/>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422261"/>
            <a:ext cx="7772400" cy="1250156"/>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52ED6E1C-AFDE-7C44-81F1-DA6F2762B460}" type="slidenum">
              <a:rPr lang="en-AU"/>
              <a:pPr>
                <a:defRPr/>
              </a:pPr>
              <a:t>‹#›</a:t>
            </a:fld>
            <a:endParaRPr lang="en-AU"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333500"/>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333500"/>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CE9C4E8D-7F34-0E4E-B530-8998D6EAF250}" type="slidenum">
              <a:rPr lang="en-AU"/>
              <a:pPr>
                <a:defRPr/>
              </a:pPr>
              <a:t>‹#›</a:t>
            </a:fld>
            <a:endParaRPr lang="en-AU"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279261"/>
            <a:ext cx="4040188"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812396"/>
            <a:ext cx="4040188"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279261"/>
            <a:ext cx="4041775"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812396"/>
            <a:ext cx="4041775"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AU"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9" name="Rectangle 6"/>
          <p:cNvSpPr>
            <a:spLocks noGrp="1" noChangeArrowheads="1"/>
          </p:cNvSpPr>
          <p:nvPr>
            <p:ph type="sldNum" sz="quarter" idx="12"/>
          </p:nvPr>
        </p:nvSpPr>
        <p:spPr>
          <a:ln/>
        </p:spPr>
        <p:txBody>
          <a:bodyPr/>
          <a:lstStyle>
            <a:lvl1pPr>
              <a:defRPr/>
            </a:lvl1pPr>
          </a:lstStyle>
          <a:p>
            <a:pPr>
              <a:defRPr/>
            </a:pPr>
            <a:fld id="{99D13D45-15DE-0B4F-AE48-A428CF08051C}" type="slidenum">
              <a:rPr lang="en-AU"/>
              <a:pPr>
                <a:defRPr/>
              </a:pPr>
              <a:t>‹#›</a:t>
            </a:fld>
            <a:endParaRPr lang="en-AU"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AU"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5" name="Rectangle 6"/>
          <p:cNvSpPr>
            <a:spLocks noGrp="1" noChangeArrowheads="1"/>
          </p:cNvSpPr>
          <p:nvPr>
            <p:ph type="sldNum" sz="quarter" idx="12"/>
          </p:nvPr>
        </p:nvSpPr>
        <p:spPr>
          <a:ln/>
        </p:spPr>
        <p:txBody>
          <a:bodyPr/>
          <a:lstStyle>
            <a:lvl1pPr>
              <a:defRPr/>
            </a:lvl1pPr>
          </a:lstStyle>
          <a:p>
            <a:pPr>
              <a:defRPr/>
            </a:pPr>
            <a:fld id="{0D05FB2D-7AD0-0C46-9D56-1F21D58EE3A4}" type="slidenum">
              <a:rPr lang="en-AU"/>
              <a:pPr>
                <a:defRPr/>
              </a:pPr>
              <a:t>‹#›</a:t>
            </a:fld>
            <a:endParaRPr lang="en-AU"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AU"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4" name="Rectangle 6"/>
          <p:cNvSpPr>
            <a:spLocks noGrp="1" noChangeArrowheads="1"/>
          </p:cNvSpPr>
          <p:nvPr>
            <p:ph type="sldNum" sz="quarter" idx="12"/>
          </p:nvPr>
        </p:nvSpPr>
        <p:spPr>
          <a:ln/>
        </p:spPr>
        <p:txBody>
          <a:bodyPr/>
          <a:lstStyle>
            <a:lvl1pPr>
              <a:defRPr/>
            </a:lvl1pPr>
          </a:lstStyle>
          <a:p>
            <a:pPr>
              <a:defRPr/>
            </a:pPr>
            <a:fld id="{3CE1F094-7F9F-E94D-A8E9-4611D1C305D6}" type="slidenum">
              <a:rPr lang="en-AU"/>
              <a:pPr>
                <a:defRPr/>
              </a:pPr>
              <a:t>‹#›</a:t>
            </a:fld>
            <a:endParaRPr lang="en-AU"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27542"/>
            <a:ext cx="3008313" cy="968375"/>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27542"/>
            <a:ext cx="5111750" cy="487759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195917"/>
            <a:ext cx="3008313" cy="390921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BD7EC3E1-6F08-2D4D-81E1-165613FF145F}" type="slidenum">
              <a:rPr lang="en-AU"/>
              <a:pPr>
                <a:defRPr/>
              </a:pPr>
              <a:t>‹#›</a:t>
            </a:fld>
            <a:endParaRPr lang="en-AU"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000500"/>
            <a:ext cx="5486400" cy="472282"/>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510646"/>
            <a:ext cx="5486400" cy="3429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4472782"/>
            <a:ext cx="5486400" cy="6707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D200F1C7-C8AA-6447-B063-AB7C7FA3A957}" type="slidenum">
              <a:rPr lang="en-AU"/>
              <a:pPr>
                <a:defRPr/>
              </a:pPr>
              <a:t>‹#›</a:t>
            </a:fld>
            <a:endParaRPr lang="en-AU"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28600"/>
            <a:ext cx="8229600" cy="9525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AU"/>
              <a:t>Click to edit Master title style</a:t>
            </a:r>
          </a:p>
        </p:txBody>
      </p:sp>
      <p:sp>
        <p:nvSpPr>
          <p:cNvPr id="1027" name="Rectangle 3"/>
          <p:cNvSpPr>
            <a:spLocks noGrp="1" noChangeArrowheads="1"/>
          </p:cNvSpPr>
          <p:nvPr>
            <p:ph type="body" idx="1"/>
          </p:nvPr>
        </p:nvSpPr>
        <p:spPr bwMode="auto">
          <a:xfrm>
            <a:off x="457200" y="1333500"/>
            <a:ext cx="8229600" cy="37719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p>
        </p:txBody>
      </p:sp>
      <p:sp>
        <p:nvSpPr>
          <p:cNvPr id="1028" name="Rectangle 4"/>
          <p:cNvSpPr>
            <a:spLocks noGrp="1" noChangeArrowheads="1"/>
          </p:cNvSpPr>
          <p:nvPr>
            <p:ph type="dt" sz="half" idx="2"/>
          </p:nvPr>
        </p:nvSpPr>
        <p:spPr bwMode="auto">
          <a:xfrm>
            <a:off x="457200" y="5203825"/>
            <a:ext cx="2133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pitchFamily="-102" charset="0"/>
                <a:ea typeface="Arial" pitchFamily="-102" charset="0"/>
                <a:cs typeface="Arial" pitchFamily="-102" charset="0"/>
              </a:defRPr>
            </a:lvl1pPr>
          </a:lstStyle>
          <a:p>
            <a:pPr>
              <a:defRPr/>
            </a:pPr>
            <a:endParaRPr lang="en-AU" dirty="0"/>
          </a:p>
        </p:txBody>
      </p:sp>
      <p:sp>
        <p:nvSpPr>
          <p:cNvPr id="1029" name="Rectangle 5"/>
          <p:cNvSpPr>
            <a:spLocks noGrp="1" noChangeArrowheads="1"/>
          </p:cNvSpPr>
          <p:nvPr>
            <p:ph type="ftr" sz="quarter" idx="3"/>
          </p:nvPr>
        </p:nvSpPr>
        <p:spPr bwMode="auto">
          <a:xfrm>
            <a:off x="3124200" y="5203825"/>
            <a:ext cx="2895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pitchFamily="-102" charset="0"/>
                <a:ea typeface="Arial" pitchFamily="-102" charset="0"/>
                <a:cs typeface="Arial" pitchFamily="-102" charset="0"/>
              </a:defRPr>
            </a:lvl1pPr>
          </a:lstStyle>
          <a:p>
            <a:pPr>
              <a:defRPr/>
            </a:pPr>
            <a:endParaRPr lang="en-AU" dirty="0"/>
          </a:p>
        </p:txBody>
      </p:sp>
      <p:sp>
        <p:nvSpPr>
          <p:cNvPr id="1030" name="Rectangle 6"/>
          <p:cNvSpPr>
            <a:spLocks noGrp="1" noChangeArrowheads="1"/>
          </p:cNvSpPr>
          <p:nvPr>
            <p:ph type="sldNum" sz="quarter" idx="4"/>
          </p:nvPr>
        </p:nvSpPr>
        <p:spPr bwMode="auto">
          <a:xfrm>
            <a:off x="6553200" y="5203825"/>
            <a:ext cx="2133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pitchFamily="-102" charset="0"/>
                <a:ea typeface="Arial" pitchFamily="-102" charset="0"/>
                <a:cs typeface="Arial" pitchFamily="-102" charset="0"/>
              </a:defRPr>
            </a:lvl1pPr>
          </a:lstStyle>
          <a:p>
            <a:pPr>
              <a:defRPr/>
            </a:pPr>
            <a:fld id="{E3E1DF86-46F4-9A4D-8002-DFA2F827E7C5}" type="slidenum">
              <a:rPr lang="en-AU"/>
              <a:pPr>
                <a:defRPr/>
              </a:pPr>
              <a:t>‹#›</a:t>
            </a:fld>
            <a:endParaRPr lang="en-AU" dirty="0"/>
          </a:p>
        </p:txBody>
      </p:sp>
    </p:spTree>
  </p:cSld>
  <p:clrMap bg1="lt1" tx1="dk1" bg2="lt2" tx2="dk2" accent1="accent1" accent2="accent2" accent3="accent3" accent4="accent4" accent5="accent5" accent6="accent6" hlink="hlink" folHlink="folHlink"/>
  <p:sldLayoutIdLst>
    <p:sldLayoutId id="2147483689" r:id="rId1"/>
    <p:sldLayoutId id="2147483690" r:id="rId2"/>
    <p:sldLayoutId id="2147483691" r:id="rId3"/>
    <p:sldLayoutId id="2147483692" r:id="rId4"/>
    <p:sldLayoutId id="2147483693" r:id="rId5"/>
    <p:sldLayoutId id="2147483694" r:id="rId6"/>
    <p:sldLayoutId id="2147483695" r:id="rId7"/>
    <p:sldLayoutId id="2147483696" r:id="rId8"/>
    <p:sldLayoutId id="2147483697" r:id="rId9"/>
    <p:sldLayoutId id="2147483698" r:id="rId10"/>
    <p:sldLayoutId id="214748369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2pPr>
      <a:lvl3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3pPr>
      <a:lvl4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4pPr>
      <a:lvl5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5pPr>
      <a:lvl6pPr marL="4572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6pPr>
      <a:lvl7pPr marL="9144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7pPr>
      <a:lvl8pPr marL="13716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8pPr>
      <a:lvl9pPr marL="18288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a:solidFill>
            <a:schemeClr val="tx1"/>
          </a:solidFill>
          <a:latin typeface="+mn-lt"/>
          <a:ea typeface="+mn-ea"/>
          <a:cs typeface="+mn-cs"/>
        </a:defRPr>
      </a:lvl5pPr>
      <a:lvl6pPr marL="2514600" indent="-228600" algn="l" rtl="0" fontAlgn="base">
        <a:spcBef>
          <a:spcPct val="20000"/>
        </a:spcBef>
        <a:spcAft>
          <a:spcPct val="0"/>
        </a:spcAft>
        <a:buChar char="»"/>
        <a:defRPr sz="2000">
          <a:solidFill>
            <a:schemeClr val="tx1"/>
          </a:solidFill>
          <a:latin typeface="+mn-lt"/>
          <a:ea typeface="+mn-ea"/>
          <a:cs typeface="+mn-cs"/>
        </a:defRPr>
      </a:lvl6pPr>
      <a:lvl7pPr marL="2971800" indent="-228600" algn="l" rtl="0" fontAlgn="base">
        <a:spcBef>
          <a:spcPct val="20000"/>
        </a:spcBef>
        <a:spcAft>
          <a:spcPct val="0"/>
        </a:spcAft>
        <a:buChar char="»"/>
        <a:defRPr sz="2000">
          <a:solidFill>
            <a:schemeClr val="tx1"/>
          </a:solidFill>
          <a:latin typeface="+mn-lt"/>
          <a:ea typeface="+mn-ea"/>
          <a:cs typeface="+mn-cs"/>
        </a:defRPr>
      </a:lvl7pPr>
      <a:lvl8pPr marL="3429000" indent="-228600" algn="l" rtl="0" fontAlgn="base">
        <a:spcBef>
          <a:spcPct val="20000"/>
        </a:spcBef>
        <a:spcAft>
          <a:spcPct val="0"/>
        </a:spcAft>
        <a:buChar char="»"/>
        <a:defRPr sz="2000">
          <a:solidFill>
            <a:schemeClr val="tx1"/>
          </a:solidFill>
          <a:latin typeface="+mn-lt"/>
          <a:ea typeface="+mn-ea"/>
          <a:cs typeface="+mn-cs"/>
        </a:defRPr>
      </a:lvl8pPr>
      <a:lvl9pPr marL="3886200" indent="-228600" algn="l" rtl="0" fontAlgn="base">
        <a:spcBef>
          <a:spcPct val="20000"/>
        </a:spcBef>
        <a:spcAft>
          <a:spcPct val="0"/>
        </a:spcAft>
        <a:buChar char="»"/>
        <a:defRPr sz="20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p:cNvSpPr txBox="1">
            <a:spLocks noChangeArrowheads="1"/>
          </p:cNvSpPr>
          <p:nvPr/>
        </p:nvSpPr>
        <p:spPr bwMode="auto">
          <a:xfrm>
            <a:off x="0" y="481236"/>
            <a:ext cx="9144000" cy="409927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20000"/>
              </a:spcBef>
              <a:spcAft>
                <a:spcPct val="0"/>
              </a:spcAft>
              <a:buClrTx/>
              <a:buSzTx/>
              <a:buFontTx/>
              <a:buNone/>
              <a:tabLst/>
              <a:defRPr/>
            </a:pPr>
            <a:endParaRPr lang="en-US" sz="4400" kern="0" dirty="0">
              <a:solidFill>
                <a:srgbClr val="FFFF00"/>
              </a:solidFill>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r>
              <a:rPr lang="en-US" sz="4400" kern="0" dirty="0">
                <a:solidFill>
                  <a:srgbClr val="FFFF00"/>
                </a:solidFill>
                <a:latin typeface="+mn-lt"/>
                <a:ea typeface="+mn-ea"/>
                <a:cs typeface="+mn-cs"/>
              </a:rPr>
              <a:t>Titus  3</a:t>
            </a:r>
          </a:p>
          <a:p>
            <a:pPr marL="0" marR="0" lvl="0" indent="0" algn="ctr" defTabSz="914400" rtl="0" eaLnBrk="1" fontAlgn="base" latinLnBrk="0" hangingPunct="1">
              <a:lnSpc>
                <a:spcPct val="100000"/>
              </a:lnSpc>
              <a:spcBef>
                <a:spcPct val="20000"/>
              </a:spcBef>
              <a:spcAft>
                <a:spcPct val="0"/>
              </a:spcAft>
              <a:buClrTx/>
              <a:buSzTx/>
              <a:buFontTx/>
              <a:buNone/>
              <a:tabLst/>
              <a:defRPr/>
            </a:pPr>
            <a:r>
              <a:rPr lang="en-US" i="1" kern="0" dirty="0">
                <a:solidFill>
                  <a:srgbClr val="FFFF00"/>
                </a:solidFill>
                <a:latin typeface="Times New Roman" panose="02020603050405020304" pitchFamily="18" charset="0"/>
                <a:ea typeface="+mn-ea"/>
                <a:cs typeface="Times New Roman" panose="02020603050405020304" pitchFamily="18" charset="0"/>
              </a:rPr>
              <a:t>(English Standard Version)</a:t>
            </a: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US" sz="4400" kern="0" dirty="0">
              <a:solidFill>
                <a:srgbClr val="FFFF00"/>
              </a:solidFill>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AU" sz="4400" kern="0" dirty="0">
              <a:solidFill>
                <a:srgbClr val="FFFF00"/>
              </a:solidFill>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AU" sz="4400" kern="0" dirty="0">
              <a:solidFill>
                <a:srgbClr val="FFFF00"/>
              </a:solidFill>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AU" sz="4400" kern="0" dirty="0">
              <a:solidFill>
                <a:srgbClr val="FFFF00"/>
              </a:solidFill>
              <a:latin typeface="+mn-lt"/>
              <a:ea typeface="+mn-ea"/>
              <a:cs typeface="+mn-cs"/>
            </a:endParaRPr>
          </a:p>
        </p:txBody>
      </p:sp>
    </p:spTree>
    <p:extLst>
      <p:ext uri="{BB962C8B-B14F-4D97-AF65-F5344CB8AC3E}">
        <p14:creationId xmlns:p14="http://schemas.microsoft.com/office/powerpoint/2010/main" val="5614452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3595" y="0"/>
            <a:ext cx="9144000" cy="5493812"/>
          </a:xfrm>
          <a:prstGeom prst="rect">
            <a:avLst/>
          </a:prstGeom>
          <a:noFill/>
          <a:ln w="9525">
            <a:noFill/>
            <a:miter lim="800000"/>
            <a:headEnd/>
            <a:tailEnd/>
          </a:ln>
        </p:spPr>
        <p:txBody>
          <a:bodyPr wrap="square">
            <a:prstTxWarp prst="textNoShape">
              <a:avLst/>
            </a:prstTxWarp>
            <a:spAutoFit/>
          </a:bodyPr>
          <a:lstStyle/>
          <a:p>
            <a:r>
              <a:rPr lang="en-AU" sz="2700" b="1" dirty="0">
                <a:solidFill>
                  <a:schemeClr val="bg1"/>
                </a:solidFill>
                <a:effectLst/>
                <a:latin typeface="Times New Roman" panose="02020603050405020304" pitchFamily="18" charset="0"/>
                <a:ea typeface="Times New Roman" panose="02020603050405020304" pitchFamily="18" charset="0"/>
              </a:rPr>
              <a:t>3 </a:t>
            </a:r>
            <a:r>
              <a:rPr lang="en-AU" sz="2700" dirty="0">
                <a:solidFill>
                  <a:schemeClr val="bg1"/>
                </a:solidFill>
                <a:effectLst/>
                <a:latin typeface="Times New Roman" panose="02020603050405020304" pitchFamily="18" charset="0"/>
                <a:ea typeface="Times New Roman" panose="02020603050405020304" pitchFamily="18" charset="0"/>
              </a:rPr>
              <a:t>Remind them to be submissive to rulers and authorities, to be obedient, to be ready for every good work, </a:t>
            </a:r>
            <a:r>
              <a:rPr lang="en-AU" sz="2700" b="1" baseline="30000" dirty="0">
                <a:solidFill>
                  <a:schemeClr val="bg1"/>
                </a:solidFill>
                <a:effectLst/>
                <a:latin typeface="Times New Roman" panose="02020603050405020304" pitchFamily="18" charset="0"/>
                <a:ea typeface="Times New Roman" panose="02020603050405020304" pitchFamily="18" charset="0"/>
              </a:rPr>
              <a:t>2 </a:t>
            </a:r>
            <a:r>
              <a:rPr lang="en-AU" sz="2700" dirty="0">
                <a:solidFill>
                  <a:schemeClr val="bg1"/>
                </a:solidFill>
                <a:effectLst/>
                <a:latin typeface="Times New Roman" panose="02020603050405020304" pitchFamily="18" charset="0"/>
                <a:ea typeface="Times New Roman" panose="02020603050405020304" pitchFamily="18" charset="0"/>
              </a:rPr>
              <a:t>to speak evil of no one, to avoid quarrelling, to be gentle, and to show perfect courtesy toward all people.  </a:t>
            </a:r>
            <a:r>
              <a:rPr lang="en-AU" sz="2700" b="1" baseline="30000" dirty="0">
                <a:solidFill>
                  <a:schemeClr val="bg1"/>
                </a:solidFill>
                <a:effectLst/>
                <a:latin typeface="Times New Roman" panose="02020603050405020304" pitchFamily="18" charset="0"/>
                <a:ea typeface="Times New Roman" panose="02020603050405020304" pitchFamily="18" charset="0"/>
              </a:rPr>
              <a:t>3 </a:t>
            </a:r>
            <a:r>
              <a:rPr lang="en-AU" sz="2700" dirty="0">
                <a:solidFill>
                  <a:schemeClr val="bg1"/>
                </a:solidFill>
                <a:effectLst/>
                <a:latin typeface="Times New Roman" panose="02020603050405020304" pitchFamily="18" charset="0"/>
                <a:ea typeface="Times New Roman" panose="02020603050405020304" pitchFamily="18" charset="0"/>
              </a:rPr>
              <a:t>For we ourselves were once foolish, disobedient, led astray, slaves to various passions and pleasures, passing our days in malice and envy, hated by others and hating one another.  </a:t>
            </a:r>
            <a:r>
              <a:rPr lang="en-AU" sz="2700" b="1" baseline="30000" dirty="0">
                <a:solidFill>
                  <a:schemeClr val="bg1"/>
                </a:solidFill>
                <a:effectLst/>
                <a:latin typeface="Times New Roman" panose="02020603050405020304" pitchFamily="18" charset="0"/>
                <a:ea typeface="Times New Roman" panose="02020603050405020304" pitchFamily="18" charset="0"/>
              </a:rPr>
              <a:t>4 </a:t>
            </a:r>
            <a:r>
              <a:rPr lang="en-AU" sz="2700" dirty="0">
                <a:solidFill>
                  <a:schemeClr val="bg1"/>
                </a:solidFill>
                <a:effectLst/>
                <a:latin typeface="Times New Roman" panose="02020603050405020304" pitchFamily="18" charset="0"/>
                <a:ea typeface="Times New Roman" panose="02020603050405020304" pitchFamily="18" charset="0"/>
              </a:rPr>
              <a:t>But when the goodness and loving kindness of God our Saviour appeared, </a:t>
            </a:r>
            <a:r>
              <a:rPr lang="en-AU" sz="2700" b="1" baseline="30000" dirty="0">
                <a:solidFill>
                  <a:schemeClr val="bg1"/>
                </a:solidFill>
                <a:effectLst/>
                <a:latin typeface="Times New Roman" panose="02020603050405020304" pitchFamily="18" charset="0"/>
                <a:ea typeface="Times New Roman" panose="02020603050405020304" pitchFamily="18" charset="0"/>
              </a:rPr>
              <a:t>5 </a:t>
            </a:r>
            <a:r>
              <a:rPr lang="en-AU" sz="2700" dirty="0">
                <a:solidFill>
                  <a:schemeClr val="bg1"/>
                </a:solidFill>
                <a:effectLst/>
                <a:latin typeface="Times New Roman" panose="02020603050405020304" pitchFamily="18" charset="0"/>
                <a:ea typeface="Times New Roman" panose="02020603050405020304" pitchFamily="18" charset="0"/>
              </a:rPr>
              <a:t>he saved us, not because of works done by us in righteousness, but according to his own mercy, by the washing of regeneration and renewal of the Holy Spirit, </a:t>
            </a:r>
            <a:r>
              <a:rPr lang="en-AU" sz="2700" b="1" baseline="30000" dirty="0">
                <a:solidFill>
                  <a:schemeClr val="bg1"/>
                </a:solidFill>
                <a:effectLst/>
                <a:latin typeface="Times New Roman" panose="02020603050405020304" pitchFamily="18" charset="0"/>
                <a:ea typeface="Times New Roman" panose="02020603050405020304" pitchFamily="18" charset="0"/>
              </a:rPr>
              <a:t>6 </a:t>
            </a:r>
            <a:r>
              <a:rPr lang="en-AU" sz="2700" dirty="0">
                <a:solidFill>
                  <a:schemeClr val="bg1"/>
                </a:solidFill>
                <a:effectLst/>
                <a:latin typeface="Times New Roman" panose="02020603050405020304" pitchFamily="18" charset="0"/>
                <a:ea typeface="Times New Roman" panose="02020603050405020304" pitchFamily="18" charset="0"/>
              </a:rPr>
              <a:t>whom he poured out on us richly through Jesus Christ our Saviour, </a:t>
            </a:r>
            <a:r>
              <a:rPr lang="en-AU" sz="2700" b="1" baseline="30000" dirty="0">
                <a:solidFill>
                  <a:schemeClr val="bg1"/>
                </a:solidFill>
                <a:effectLst/>
                <a:latin typeface="Times New Roman" panose="02020603050405020304" pitchFamily="18" charset="0"/>
                <a:ea typeface="Times New Roman" panose="02020603050405020304" pitchFamily="18" charset="0"/>
              </a:rPr>
              <a:t>7 </a:t>
            </a:r>
            <a:r>
              <a:rPr lang="en-AU" sz="2700" dirty="0">
                <a:solidFill>
                  <a:schemeClr val="bg1"/>
                </a:solidFill>
                <a:effectLst/>
                <a:latin typeface="Times New Roman" panose="02020603050405020304" pitchFamily="18" charset="0"/>
                <a:ea typeface="Times New Roman" panose="02020603050405020304" pitchFamily="18" charset="0"/>
              </a:rPr>
              <a:t>so that being justified by his grace we might become heirs according to the hope of eternal life.</a:t>
            </a:r>
            <a:r>
              <a:rPr lang="en-AU" sz="2700" dirty="0">
                <a:solidFill>
                  <a:schemeClr val="bg1"/>
                </a:solidFill>
                <a:effectLst/>
              </a:rPr>
              <a:t> </a:t>
            </a:r>
            <a:endParaRPr lang="en-AU" sz="2700"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339728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3595" y="0"/>
            <a:ext cx="9144000" cy="3970318"/>
          </a:xfrm>
          <a:prstGeom prst="rect">
            <a:avLst/>
          </a:prstGeom>
          <a:noFill/>
          <a:ln w="9525">
            <a:noFill/>
            <a:miter lim="800000"/>
            <a:headEnd/>
            <a:tailEnd/>
          </a:ln>
        </p:spPr>
        <p:txBody>
          <a:bodyPr wrap="square">
            <a:prstTxWarp prst="textNoShape">
              <a:avLst/>
            </a:prstTxWarp>
            <a:spAutoFit/>
          </a:bodyPr>
          <a:lstStyle/>
          <a:p>
            <a:pPr indent="152400"/>
            <a:r>
              <a:rPr lang="en-AU" sz="2800" b="1" baseline="30000" dirty="0">
                <a:solidFill>
                  <a:schemeClr val="bg1"/>
                </a:solidFill>
                <a:effectLst/>
                <a:latin typeface="Times New Roman" panose="02020603050405020304" pitchFamily="18" charset="0"/>
                <a:ea typeface="Times New Roman" panose="02020603050405020304" pitchFamily="18" charset="0"/>
              </a:rPr>
              <a:t>8 </a:t>
            </a:r>
            <a:r>
              <a:rPr lang="en-AU" sz="2800" dirty="0">
                <a:solidFill>
                  <a:schemeClr val="bg1"/>
                </a:solidFill>
                <a:effectLst/>
                <a:latin typeface="Times New Roman" panose="02020603050405020304" pitchFamily="18" charset="0"/>
                <a:ea typeface="Times New Roman" panose="02020603050405020304" pitchFamily="18" charset="0"/>
              </a:rPr>
              <a:t>The saying is trustworthy, and I want you to insist on these things, so that those who have believed in God may be careful to devote themselves to good works.  These things are excellent and profitable for people.  </a:t>
            </a:r>
            <a:r>
              <a:rPr lang="en-AU" sz="2800" b="1" baseline="30000" dirty="0">
                <a:solidFill>
                  <a:schemeClr val="bg1"/>
                </a:solidFill>
                <a:effectLst/>
                <a:latin typeface="Times New Roman" panose="02020603050405020304" pitchFamily="18" charset="0"/>
                <a:ea typeface="Times New Roman" panose="02020603050405020304" pitchFamily="18" charset="0"/>
              </a:rPr>
              <a:t>9 </a:t>
            </a:r>
            <a:r>
              <a:rPr lang="en-AU" sz="2800" dirty="0">
                <a:solidFill>
                  <a:schemeClr val="bg1"/>
                </a:solidFill>
                <a:effectLst/>
                <a:latin typeface="Times New Roman" panose="02020603050405020304" pitchFamily="18" charset="0"/>
                <a:ea typeface="Times New Roman" panose="02020603050405020304" pitchFamily="18" charset="0"/>
              </a:rPr>
              <a:t>But avoid foolish controversies, genealogies, dissensions, and quarrels about the law, for they are unprofitable and worthless.  </a:t>
            </a:r>
            <a:r>
              <a:rPr lang="en-AU" sz="2800" b="1" baseline="30000" dirty="0">
                <a:solidFill>
                  <a:schemeClr val="bg1"/>
                </a:solidFill>
                <a:effectLst/>
                <a:latin typeface="Times New Roman" panose="02020603050405020304" pitchFamily="18" charset="0"/>
                <a:ea typeface="Times New Roman" panose="02020603050405020304" pitchFamily="18" charset="0"/>
              </a:rPr>
              <a:t>10 </a:t>
            </a:r>
            <a:r>
              <a:rPr lang="en-AU" sz="2800" dirty="0">
                <a:solidFill>
                  <a:schemeClr val="bg1"/>
                </a:solidFill>
                <a:effectLst/>
                <a:latin typeface="Times New Roman" panose="02020603050405020304" pitchFamily="18" charset="0"/>
                <a:ea typeface="Times New Roman" panose="02020603050405020304" pitchFamily="18" charset="0"/>
              </a:rPr>
              <a:t>As for a person who stirs up division, after warning him once and then twice, have nothing more to do with him, </a:t>
            </a:r>
            <a:r>
              <a:rPr lang="en-AU" sz="2800" b="1" baseline="30000" dirty="0">
                <a:solidFill>
                  <a:schemeClr val="bg1"/>
                </a:solidFill>
                <a:effectLst/>
                <a:latin typeface="Times New Roman" panose="02020603050405020304" pitchFamily="18" charset="0"/>
                <a:ea typeface="Times New Roman" panose="02020603050405020304" pitchFamily="18" charset="0"/>
              </a:rPr>
              <a:t>11 </a:t>
            </a:r>
            <a:r>
              <a:rPr lang="en-AU" sz="2800" dirty="0">
                <a:solidFill>
                  <a:schemeClr val="bg1"/>
                </a:solidFill>
                <a:effectLst/>
                <a:latin typeface="Times New Roman" panose="02020603050405020304" pitchFamily="18" charset="0"/>
                <a:ea typeface="Times New Roman" panose="02020603050405020304" pitchFamily="18" charset="0"/>
              </a:rPr>
              <a:t>knowing that such a person is warped and sinful;  he is self-condemned.</a:t>
            </a:r>
            <a:r>
              <a:rPr lang="en-AU" sz="2800" dirty="0">
                <a:solidFill>
                  <a:schemeClr val="bg1"/>
                </a:solidFill>
                <a:effectLst/>
              </a:rPr>
              <a:t> </a:t>
            </a:r>
            <a:endParaRPr lang="en-AU" sz="2800" dirty="0">
              <a:solidFill>
                <a:schemeClr val="bg1"/>
              </a:solidFill>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0026714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3595" y="0"/>
            <a:ext cx="9144000" cy="4832092"/>
          </a:xfrm>
          <a:prstGeom prst="rect">
            <a:avLst/>
          </a:prstGeom>
          <a:noFill/>
          <a:ln w="9525">
            <a:noFill/>
            <a:miter lim="800000"/>
            <a:headEnd/>
            <a:tailEnd/>
          </a:ln>
        </p:spPr>
        <p:txBody>
          <a:bodyPr wrap="square">
            <a:prstTxWarp prst="textNoShape">
              <a:avLst/>
            </a:prstTxWarp>
            <a:spAutoFit/>
          </a:bodyPr>
          <a:lstStyle/>
          <a:p>
            <a:pPr indent="152400"/>
            <a:r>
              <a:rPr lang="en-AU" sz="2800" b="1" baseline="30000" dirty="0">
                <a:solidFill>
                  <a:schemeClr val="bg1"/>
                </a:solidFill>
                <a:effectLst/>
                <a:latin typeface="Times New Roman" panose="02020603050405020304" pitchFamily="18" charset="0"/>
                <a:ea typeface="Times New Roman" panose="02020603050405020304" pitchFamily="18" charset="0"/>
              </a:rPr>
              <a:t>12 </a:t>
            </a:r>
            <a:r>
              <a:rPr lang="en-AU" sz="2800" dirty="0">
                <a:solidFill>
                  <a:schemeClr val="bg1"/>
                </a:solidFill>
                <a:effectLst/>
                <a:latin typeface="Times New Roman" panose="02020603050405020304" pitchFamily="18" charset="0"/>
                <a:ea typeface="Times New Roman" panose="02020603050405020304" pitchFamily="18" charset="0"/>
              </a:rPr>
              <a:t>When I send </a:t>
            </a:r>
            <a:r>
              <a:rPr lang="en-AU" sz="2800" dirty="0" err="1">
                <a:solidFill>
                  <a:schemeClr val="bg1"/>
                </a:solidFill>
                <a:effectLst/>
                <a:latin typeface="Times New Roman" panose="02020603050405020304" pitchFamily="18" charset="0"/>
                <a:ea typeface="Times New Roman" panose="02020603050405020304" pitchFamily="18" charset="0"/>
              </a:rPr>
              <a:t>Artemas</a:t>
            </a:r>
            <a:r>
              <a:rPr lang="en-AU" sz="2800" dirty="0">
                <a:solidFill>
                  <a:schemeClr val="bg1"/>
                </a:solidFill>
                <a:effectLst/>
                <a:latin typeface="Times New Roman" panose="02020603050405020304" pitchFamily="18" charset="0"/>
                <a:ea typeface="Times New Roman" panose="02020603050405020304" pitchFamily="18" charset="0"/>
              </a:rPr>
              <a:t> or Tychicus to you, do your best to come to me at </a:t>
            </a:r>
            <a:r>
              <a:rPr lang="en-AU" sz="2800" dirty="0" err="1">
                <a:solidFill>
                  <a:schemeClr val="bg1"/>
                </a:solidFill>
                <a:effectLst/>
                <a:latin typeface="Times New Roman" panose="02020603050405020304" pitchFamily="18" charset="0"/>
                <a:ea typeface="Times New Roman" panose="02020603050405020304" pitchFamily="18" charset="0"/>
              </a:rPr>
              <a:t>Nicopolis</a:t>
            </a:r>
            <a:r>
              <a:rPr lang="en-AU" sz="2800" dirty="0">
                <a:solidFill>
                  <a:schemeClr val="bg1"/>
                </a:solidFill>
                <a:effectLst/>
                <a:latin typeface="Times New Roman" panose="02020603050405020304" pitchFamily="18" charset="0"/>
                <a:ea typeface="Times New Roman" panose="02020603050405020304" pitchFamily="18" charset="0"/>
              </a:rPr>
              <a:t>, for I have decided to spend the winter there.  </a:t>
            </a:r>
            <a:r>
              <a:rPr lang="en-AU" sz="2800" b="1" baseline="30000" dirty="0">
                <a:solidFill>
                  <a:schemeClr val="bg1"/>
                </a:solidFill>
                <a:effectLst/>
                <a:latin typeface="Times New Roman" panose="02020603050405020304" pitchFamily="18" charset="0"/>
                <a:ea typeface="Times New Roman" panose="02020603050405020304" pitchFamily="18" charset="0"/>
              </a:rPr>
              <a:t>13 </a:t>
            </a:r>
            <a:r>
              <a:rPr lang="en-AU" sz="2800" dirty="0">
                <a:solidFill>
                  <a:schemeClr val="bg1"/>
                </a:solidFill>
                <a:effectLst/>
                <a:latin typeface="Times New Roman" panose="02020603050405020304" pitchFamily="18" charset="0"/>
                <a:ea typeface="Times New Roman" panose="02020603050405020304" pitchFamily="18" charset="0"/>
              </a:rPr>
              <a:t>Do your best to speed Zenas the lawyer and Apollos on their way;  see that they lack nothing.  </a:t>
            </a:r>
            <a:r>
              <a:rPr lang="en-AU" sz="2800" b="1" baseline="30000" dirty="0">
                <a:solidFill>
                  <a:schemeClr val="bg1"/>
                </a:solidFill>
                <a:effectLst/>
                <a:latin typeface="Times New Roman" panose="02020603050405020304" pitchFamily="18" charset="0"/>
                <a:ea typeface="Times New Roman" panose="02020603050405020304" pitchFamily="18" charset="0"/>
              </a:rPr>
              <a:t>14 </a:t>
            </a:r>
            <a:r>
              <a:rPr lang="en-AU" sz="2800" dirty="0">
                <a:solidFill>
                  <a:schemeClr val="bg1"/>
                </a:solidFill>
                <a:effectLst/>
                <a:latin typeface="Times New Roman" panose="02020603050405020304" pitchFamily="18" charset="0"/>
                <a:ea typeface="Times New Roman" panose="02020603050405020304" pitchFamily="18" charset="0"/>
              </a:rPr>
              <a:t>And let our people learn to devote themselves to good works, so as to help cases of urgent need, and not be unfruitful. </a:t>
            </a:r>
          </a:p>
          <a:p>
            <a:pPr indent="152400"/>
            <a:r>
              <a:rPr lang="en-AU" sz="2800" dirty="0">
                <a:solidFill>
                  <a:schemeClr val="bg1"/>
                </a:solidFill>
                <a:effectLst/>
                <a:latin typeface="Times New Roman" panose="02020603050405020304" pitchFamily="18" charset="0"/>
                <a:ea typeface="Times New Roman" panose="02020603050405020304" pitchFamily="18" charset="0"/>
              </a:rPr>
              <a:t> </a:t>
            </a:r>
          </a:p>
          <a:p>
            <a:pPr indent="152400"/>
            <a:r>
              <a:rPr lang="en-AU" sz="2800" b="1" baseline="30000" dirty="0">
                <a:solidFill>
                  <a:schemeClr val="bg1"/>
                </a:solidFill>
                <a:effectLst/>
                <a:latin typeface="Times New Roman" panose="02020603050405020304" pitchFamily="18" charset="0"/>
                <a:ea typeface="Times New Roman" panose="02020603050405020304" pitchFamily="18" charset="0"/>
              </a:rPr>
              <a:t>15 </a:t>
            </a:r>
            <a:r>
              <a:rPr lang="en-AU" sz="2800" dirty="0">
                <a:solidFill>
                  <a:schemeClr val="bg1"/>
                </a:solidFill>
                <a:effectLst/>
                <a:latin typeface="Times New Roman" panose="02020603050405020304" pitchFamily="18" charset="0"/>
                <a:ea typeface="Times New Roman" panose="02020603050405020304" pitchFamily="18" charset="0"/>
              </a:rPr>
              <a:t>All who are with me send greetings to you. Greet those who love us in the faith. </a:t>
            </a:r>
          </a:p>
          <a:p>
            <a:pPr indent="152400"/>
            <a:r>
              <a:rPr lang="en-AU" sz="2800" dirty="0">
                <a:solidFill>
                  <a:schemeClr val="bg1"/>
                </a:solidFill>
                <a:effectLst/>
                <a:latin typeface="Times New Roman" panose="02020603050405020304" pitchFamily="18" charset="0"/>
                <a:ea typeface="Times New Roman" panose="02020603050405020304" pitchFamily="18" charset="0"/>
              </a:rPr>
              <a:t> </a:t>
            </a:r>
          </a:p>
          <a:p>
            <a:r>
              <a:rPr lang="en-AU" sz="2800" dirty="0">
                <a:solidFill>
                  <a:schemeClr val="bg1"/>
                </a:solidFill>
                <a:effectLst/>
                <a:latin typeface="Times New Roman" panose="02020603050405020304" pitchFamily="18" charset="0"/>
                <a:ea typeface="Times New Roman" panose="02020603050405020304" pitchFamily="18" charset="0"/>
              </a:rPr>
              <a:t>Grace be with you all.</a:t>
            </a:r>
            <a:r>
              <a:rPr lang="en-AU" sz="2800" dirty="0">
                <a:solidFill>
                  <a:schemeClr val="bg1"/>
                </a:solidFill>
                <a:effectLst/>
              </a:rPr>
              <a:t> </a:t>
            </a:r>
            <a:endParaRPr lang="en-AU" sz="2800" dirty="0">
              <a:solidFill>
                <a:schemeClr val="bg1"/>
              </a:solidFill>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6380736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Box 4">
            <a:extLst>
              <a:ext uri="{FF2B5EF4-FFF2-40B4-BE49-F238E27FC236}">
                <a16:creationId xmlns:a16="http://schemas.microsoft.com/office/drawing/2014/main" id="{C649537B-EDEA-2CD9-75C4-80E5FD63C131}"/>
              </a:ext>
            </a:extLst>
          </p:cNvPr>
          <p:cNvSpPr txBox="1">
            <a:spLocks noChangeArrowheads="1"/>
          </p:cNvSpPr>
          <p:nvPr/>
        </p:nvSpPr>
        <p:spPr bwMode="auto">
          <a:xfrm>
            <a:off x="-2697" y="0"/>
            <a:ext cx="9109397" cy="2585323"/>
          </a:xfrm>
          <a:prstGeom prst="rect">
            <a:avLst/>
          </a:prstGeom>
          <a:solidFill>
            <a:schemeClr val="bg1"/>
          </a:solidFill>
          <a:ln w="9525">
            <a:noFill/>
            <a:miter lim="800000"/>
            <a:headEnd/>
            <a:tailEnd/>
          </a:ln>
        </p:spPr>
        <p:txBody>
          <a:bodyPr wrap="square">
            <a:prstTxWarp prst="textNoShape">
              <a:avLst/>
            </a:prstTxWarp>
            <a:spAutoFit/>
          </a:bodyPr>
          <a:lstStyle/>
          <a:p>
            <a:r>
              <a:rPr lang="en-AU" dirty="0">
                <a:latin typeface="Comic Sans MS" panose="030F0902030302020204" pitchFamily="66" charset="0"/>
                <a:ea typeface="Times New Roman" panose="02020603050405020304" pitchFamily="18" charset="0"/>
              </a:rPr>
              <a:t>Matthew 5:43–48 (ESV) </a:t>
            </a:r>
            <a:endParaRPr lang="en-AU" dirty="0">
              <a:latin typeface="Times New Roman" panose="02020603050405020304" pitchFamily="18" charset="0"/>
              <a:ea typeface="Times New Roman" panose="02020603050405020304" pitchFamily="18" charset="0"/>
            </a:endParaRPr>
          </a:p>
          <a:p>
            <a:r>
              <a:rPr lang="en-AU" b="1" baseline="30000" dirty="0">
                <a:latin typeface="Comic Sans MS" panose="030F0902030302020204" pitchFamily="66" charset="0"/>
                <a:ea typeface="Times New Roman" panose="02020603050405020304" pitchFamily="18" charset="0"/>
                <a:cs typeface="Times New Roman" panose="02020603050405020304" pitchFamily="18" charset="0"/>
              </a:rPr>
              <a:t>43 </a:t>
            </a:r>
            <a:r>
              <a:rPr lang="en-AU" dirty="0">
                <a:solidFill>
                  <a:srgbClr val="FF0000"/>
                </a:solidFill>
                <a:latin typeface="Comic Sans MS" panose="030F0902030302020204" pitchFamily="66" charset="0"/>
                <a:ea typeface="Times New Roman" panose="02020603050405020304" pitchFamily="18" charset="0"/>
                <a:cs typeface="Times New Roman" panose="02020603050405020304" pitchFamily="18" charset="0"/>
              </a:rPr>
              <a:t>“You have heard that it was said, ‘You shall love your neighbour and hate your enemy.’</a:t>
            </a:r>
            <a:r>
              <a:rPr lang="en-AU" dirty="0">
                <a:latin typeface="Comic Sans MS" panose="030F0902030302020204" pitchFamily="66" charset="0"/>
                <a:ea typeface="Times New Roman" panose="02020603050405020304" pitchFamily="18" charset="0"/>
                <a:cs typeface="Times New Roman" panose="02020603050405020304" pitchFamily="18" charset="0"/>
              </a:rPr>
              <a:t>  </a:t>
            </a:r>
            <a:r>
              <a:rPr lang="en-AU" b="1" baseline="30000" dirty="0">
                <a:latin typeface="Comic Sans MS" panose="030F0902030302020204" pitchFamily="66" charset="0"/>
                <a:ea typeface="Times New Roman" panose="02020603050405020304" pitchFamily="18" charset="0"/>
                <a:cs typeface="Times New Roman" panose="02020603050405020304" pitchFamily="18" charset="0"/>
              </a:rPr>
              <a:t>44 </a:t>
            </a:r>
            <a:r>
              <a:rPr lang="en-AU" dirty="0">
                <a:solidFill>
                  <a:srgbClr val="FF0000"/>
                </a:solidFill>
                <a:latin typeface="Comic Sans MS" panose="030F0902030302020204" pitchFamily="66" charset="0"/>
                <a:ea typeface="Times New Roman" panose="02020603050405020304" pitchFamily="18" charset="0"/>
                <a:cs typeface="Times New Roman" panose="02020603050405020304" pitchFamily="18" charset="0"/>
              </a:rPr>
              <a:t>But I say to you, Love your enemies and pray for those who persecute you,</a:t>
            </a:r>
            <a:r>
              <a:rPr lang="en-AU" dirty="0">
                <a:latin typeface="Comic Sans MS" panose="030F0902030302020204" pitchFamily="66" charset="0"/>
                <a:ea typeface="Times New Roman" panose="02020603050405020304" pitchFamily="18" charset="0"/>
                <a:cs typeface="Times New Roman" panose="02020603050405020304" pitchFamily="18" charset="0"/>
              </a:rPr>
              <a:t> </a:t>
            </a:r>
            <a:r>
              <a:rPr lang="en-AU" b="1" baseline="30000" dirty="0">
                <a:latin typeface="Comic Sans MS" panose="030F0902030302020204" pitchFamily="66" charset="0"/>
                <a:ea typeface="Times New Roman" panose="02020603050405020304" pitchFamily="18" charset="0"/>
                <a:cs typeface="Times New Roman" panose="02020603050405020304" pitchFamily="18" charset="0"/>
              </a:rPr>
              <a:t>45 </a:t>
            </a:r>
            <a:r>
              <a:rPr lang="en-AU" u="sng" dirty="0">
                <a:solidFill>
                  <a:srgbClr val="FF0000"/>
                </a:solidFill>
                <a:latin typeface="Comic Sans MS" panose="030F0902030302020204" pitchFamily="66" charset="0"/>
                <a:ea typeface="Times New Roman" panose="02020603050405020304" pitchFamily="18" charset="0"/>
                <a:cs typeface="Times New Roman" panose="02020603050405020304" pitchFamily="18" charset="0"/>
              </a:rPr>
              <a:t>so that you may be sons of your Father who is in heaven</a:t>
            </a:r>
            <a:r>
              <a:rPr lang="en-AU" dirty="0">
                <a:solidFill>
                  <a:srgbClr val="FF0000"/>
                </a:solidFill>
                <a:latin typeface="Comic Sans MS" panose="030F0902030302020204" pitchFamily="66" charset="0"/>
                <a:ea typeface="Times New Roman" panose="02020603050405020304" pitchFamily="18" charset="0"/>
                <a:cs typeface="Times New Roman" panose="02020603050405020304" pitchFamily="18" charset="0"/>
              </a:rPr>
              <a:t>.  For he makes his sun rise on the evil and on the good, and sends rain on the just and on the unjust.</a:t>
            </a:r>
            <a:r>
              <a:rPr lang="en-AU" dirty="0">
                <a:latin typeface="Comic Sans MS" panose="030F0902030302020204" pitchFamily="66" charset="0"/>
                <a:ea typeface="Times New Roman" panose="02020603050405020304" pitchFamily="18" charset="0"/>
                <a:cs typeface="Times New Roman" panose="02020603050405020304" pitchFamily="18" charset="0"/>
              </a:rPr>
              <a:t>  </a:t>
            </a:r>
            <a:r>
              <a:rPr lang="en-AU" b="1" baseline="30000" dirty="0">
                <a:latin typeface="Comic Sans MS" panose="030F0902030302020204" pitchFamily="66" charset="0"/>
                <a:ea typeface="Times New Roman" panose="02020603050405020304" pitchFamily="18" charset="0"/>
                <a:cs typeface="Times New Roman" panose="02020603050405020304" pitchFamily="18" charset="0"/>
              </a:rPr>
              <a:t>46 </a:t>
            </a:r>
            <a:r>
              <a:rPr lang="en-AU" dirty="0">
                <a:solidFill>
                  <a:srgbClr val="FF0000"/>
                </a:solidFill>
                <a:latin typeface="Comic Sans MS" panose="030F0902030302020204" pitchFamily="66" charset="0"/>
                <a:ea typeface="Times New Roman" panose="02020603050405020304" pitchFamily="18" charset="0"/>
                <a:cs typeface="Times New Roman" panose="02020603050405020304" pitchFamily="18" charset="0"/>
              </a:rPr>
              <a:t>For if you love those who love you, what reward do you have?  Do not even the tax collectors do the same?</a:t>
            </a:r>
            <a:r>
              <a:rPr lang="en-AU" dirty="0">
                <a:latin typeface="Comic Sans MS" panose="030F0902030302020204" pitchFamily="66" charset="0"/>
                <a:ea typeface="Times New Roman" panose="02020603050405020304" pitchFamily="18" charset="0"/>
                <a:cs typeface="Times New Roman" panose="02020603050405020304" pitchFamily="18" charset="0"/>
              </a:rPr>
              <a:t>  </a:t>
            </a:r>
            <a:r>
              <a:rPr lang="en-AU" b="1" baseline="30000" dirty="0">
                <a:latin typeface="Comic Sans MS" panose="030F0902030302020204" pitchFamily="66" charset="0"/>
                <a:ea typeface="Times New Roman" panose="02020603050405020304" pitchFamily="18" charset="0"/>
                <a:cs typeface="Times New Roman" panose="02020603050405020304" pitchFamily="18" charset="0"/>
              </a:rPr>
              <a:t>47 </a:t>
            </a:r>
            <a:r>
              <a:rPr lang="en-AU" dirty="0">
                <a:solidFill>
                  <a:srgbClr val="FF0000"/>
                </a:solidFill>
                <a:latin typeface="Comic Sans MS" panose="030F0902030302020204" pitchFamily="66" charset="0"/>
                <a:ea typeface="Times New Roman" panose="02020603050405020304" pitchFamily="18" charset="0"/>
                <a:cs typeface="Times New Roman" panose="02020603050405020304" pitchFamily="18" charset="0"/>
              </a:rPr>
              <a:t>And if you greet only your brothers, what more are you doing than others?  Do not even the Gentiles do the same?</a:t>
            </a:r>
            <a:r>
              <a:rPr lang="en-AU" dirty="0">
                <a:latin typeface="Comic Sans MS" panose="030F0902030302020204" pitchFamily="66" charset="0"/>
                <a:ea typeface="Times New Roman" panose="02020603050405020304" pitchFamily="18" charset="0"/>
                <a:cs typeface="Times New Roman" panose="02020603050405020304" pitchFamily="18" charset="0"/>
              </a:rPr>
              <a:t>  </a:t>
            </a:r>
            <a:r>
              <a:rPr lang="en-AU" b="1" baseline="30000" dirty="0">
                <a:latin typeface="Comic Sans MS" panose="030F0902030302020204" pitchFamily="66" charset="0"/>
                <a:ea typeface="Times New Roman" panose="02020603050405020304" pitchFamily="18" charset="0"/>
                <a:cs typeface="Times New Roman" panose="02020603050405020304" pitchFamily="18" charset="0"/>
              </a:rPr>
              <a:t>48 </a:t>
            </a:r>
            <a:r>
              <a:rPr lang="en-AU" u="sng" dirty="0">
                <a:solidFill>
                  <a:srgbClr val="FF0000"/>
                </a:solidFill>
                <a:latin typeface="Comic Sans MS" panose="030F0902030302020204" pitchFamily="66" charset="0"/>
                <a:ea typeface="Times New Roman" panose="02020603050405020304" pitchFamily="18" charset="0"/>
                <a:cs typeface="Times New Roman" panose="02020603050405020304" pitchFamily="18" charset="0"/>
              </a:rPr>
              <a:t>You therefore must be perfect, as your heavenly Father is perfect.</a:t>
            </a:r>
            <a:r>
              <a:rPr lang="en-AU" sz="1600" dirty="0"/>
              <a:t> </a:t>
            </a:r>
            <a:endParaRPr lang="en-AU" sz="1700" b="1" dirty="0">
              <a:latin typeface="Comic Sans MS" panose="030F0902030302020204" pitchFamily="66"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062245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C3318FE7-8F17-0F64-D0ED-F9BCEC4A5AA0}"/>
              </a:ext>
            </a:extLst>
          </p:cNvPr>
          <p:cNvSpPr txBox="1"/>
          <p:nvPr/>
        </p:nvSpPr>
        <p:spPr>
          <a:xfrm>
            <a:off x="0" y="430068"/>
            <a:ext cx="2483768" cy="369332"/>
          </a:xfrm>
          <a:prstGeom prst="rect">
            <a:avLst/>
          </a:prstGeom>
          <a:noFill/>
          <a:ln>
            <a:noFill/>
          </a:ln>
        </p:spPr>
        <p:txBody>
          <a:bodyPr wrap="square" rtlCol="0">
            <a:spAutoFit/>
          </a:bodyPr>
          <a:lstStyle/>
          <a:p>
            <a:pPr marL="317500" indent="-317500"/>
            <a:r>
              <a:rPr lang="en-AU" dirty="0">
                <a:solidFill>
                  <a:srgbClr val="FFFF00"/>
                </a:solidFill>
                <a:latin typeface="Times New Roman" panose="02020603050405020304" pitchFamily="18" charset="0"/>
                <a:cs typeface="Times New Roman" panose="02020603050405020304" pitchFamily="18" charset="0"/>
              </a:rPr>
              <a:t>Unbeliever (unsaved)</a:t>
            </a:r>
          </a:p>
        </p:txBody>
      </p:sp>
      <p:sp>
        <p:nvSpPr>
          <p:cNvPr id="6" name="TextBox 5">
            <a:extLst>
              <a:ext uri="{FF2B5EF4-FFF2-40B4-BE49-F238E27FC236}">
                <a16:creationId xmlns:a16="http://schemas.microsoft.com/office/drawing/2014/main" id="{23451790-C1CF-EEF8-C6A4-340DBF3AE24D}"/>
              </a:ext>
            </a:extLst>
          </p:cNvPr>
          <p:cNvSpPr txBox="1"/>
          <p:nvPr/>
        </p:nvSpPr>
        <p:spPr>
          <a:xfrm>
            <a:off x="20285" y="4710969"/>
            <a:ext cx="9143994" cy="923330"/>
          </a:xfrm>
          <a:prstGeom prst="rect">
            <a:avLst/>
          </a:prstGeom>
          <a:noFill/>
          <a:ln>
            <a:noFill/>
          </a:ln>
        </p:spPr>
        <p:txBody>
          <a:bodyPr wrap="square" numCol="1" rtlCol="0">
            <a:spAutoFit/>
          </a:bodyPr>
          <a:lstStyle/>
          <a:p>
            <a:pPr marL="180975" indent="-180975">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NOT because of what “we once were”, but because of who we now are.  </a:t>
            </a:r>
          </a:p>
          <a:p>
            <a:pPr marL="180975" indent="-180975">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True heirs express their Father’s character.  God did good for us when we were bad. We do good for all (even the bad)</a:t>
            </a:r>
          </a:p>
        </p:txBody>
      </p:sp>
      <p:sp>
        <p:nvSpPr>
          <p:cNvPr id="7" name="TextBox 6">
            <a:extLst>
              <a:ext uri="{FF2B5EF4-FFF2-40B4-BE49-F238E27FC236}">
                <a16:creationId xmlns:a16="http://schemas.microsoft.com/office/drawing/2014/main" id="{27FA82FC-B9E6-7063-05C1-7601070B42C9}"/>
              </a:ext>
            </a:extLst>
          </p:cNvPr>
          <p:cNvSpPr txBox="1"/>
          <p:nvPr/>
        </p:nvSpPr>
        <p:spPr>
          <a:xfrm>
            <a:off x="0" y="0"/>
            <a:ext cx="9144000" cy="477054"/>
          </a:xfrm>
          <a:prstGeom prst="rect">
            <a:avLst/>
          </a:prstGeom>
          <a:noFill/>
          <a:ln>
            <a:noFill/>
          </a:ln>
        </p:spPr>
        <p:txBody>
          <a:bodyPr wrap="square" rtlCol="0">
            <a:spAutoFit/>
          </a:bodyPr>
          <a:lstStyle/>
          <a:p>
            <a:pPr marL="317500" indent="-317500" algn="ctr"/>
            <a:r>
              <a:rPr lang="en-AU" sz="2500" dirty="0">
                <a:solidFill>
                  <a:srgbClr val="FFFF00"/>
                </a:solidFill>
                <a:latin typeface="Times New Roman" panose="02020603050405020304" pitchFamily="18" charset="0"/>
                <a:cs typeface="Times New Roman" panose="02020603050405020304" pitchFamily="18" charset="0"/>
              </a:rPr>
              <a:t>Loving unbelievers and being kind  (even when they do evil)</a:t>
            </a:r>
          </a:p>
        </p:txBody>
      </p:sp>
      <p:sp>
        <p:nvSpPr>
          <p:cNvPr id="20" name="Text Box 4">
            <a:extLst>
              <a:ext uri="{FF2B5EF4-FFF2-40B4-BE49-F238E27FC236}">
                <a16:creationId xmlns:a16="http://schemas.microsoft.com/office/drawing/2014/main" id="{178FDA33-1F35-342D-19DF-72DEC2A973A2}"/>
              </a:ext>
            </a:extLst>
          </p:cNvPr>
          <p:cNvSpPr txBox="1">
            <a:spLocks noChangeArrowheads="1"/>
          </p:cNvSpPr>
          <p:nvPr/>
        </p:nvSpPr>
        <p:spPr bwMode="auto">
          <a:xfrm>
            <a:off x="1" y="2512494"/>
            <a:ext cx="3779912" cy="2185214"/>
          </a:xfrm>
          <a:prstGeom prst="rect">
            <a:avLst/>
          </a:prstGeom>
          <a:solidFill>
            <a:schemeClr val="bg1"/>
          </a:solidFill>
          <a:ln w="9525">
            <a:noFill/>
            <a:miter lim="800000"/>
            <a:headEnd/>
            <a:tailEnd/>
          </a:ln>
        </p:spPr>
        <p:txBody>
          <a:bodyPr wrap="square">
            <a:prstTxWarp prst="textNoShape">
              <a:avLst/>
            </a:prstTxWarp>
            <a:spAutoFit/>
          </a:bodyPr>
          <a:lstStyle/>
          <a:p>
            <a:pPr marL="6350"/>
            <a:r>
              <a:rPr lang="en-AU" sz="1700" b="1" baseline="30000" dirty="0">
                <a:latin typeface="Comic Sans MS" panose="030F0902030302020204" pitchFamily="66" charset="0"/>
                <a:ea typeface="Times New Roman" panose="02020603050405020304" pitchFamily="18" charset="0"/>
                <a:cs typeface="Times New Roman" panose="02020603050405020304" pitchFamily="18" charset="0"/>
              </a:rPr>
              <a:t>Matthew 5:45 </a:t>
            </a:r>
            <a:r>
              <a:rPr lang="en-AU" sz="1700" u="sng" dirty="0">
                <a:solidFill>
                  <a:srgbClr val="FF0000"/>
                </a:solidFill>
                <a:latin typeface="Comic Sans MS" panose="030F0902030302020204" pitchFamily="66" charset="0"/>
                <a:ea typeface="Times New Roman" panose="02020603050405020304" pitchFamily="18" charset="0"/>
                <a:cs typeface="Times New Roman" panose="02020603050405020304" pitchFamily="18" charset="0"/>
              </a:rPr>
              <a:t>so that you may be sons of your Father who is in heaven</a:t>
            </a:r>
            <a:r>
              <a:rPr lang="en-AU" sz="1700" dirty="0">
                <a:solidFill>
                  <a:srgbClr val="FF0000"/>
                </a:solidFill>
                <a:latin typeface="Comic Sans MS" panose="030F0902030302020204" pitchFamily="66" charset="0"/>
                <a:ea typeface="Times New Roman" panose="02020603050405020304" pitchFamily="18" charset="0"/>
                <a:cs typeface="Times New Roman" panose="02020603050405020304" pitchFamily="18" charset="0"/>
              </a:rPr>
              <a:t>.  For </a:t>
            </a:r>
            <a:r>
              <a:rPr lang="en-AU" sz="1700" b="1" dirty="0">
                <a:solidFill>
                  <a:srgbClr val="FF0000"/>
                </a:solidFill>
                <a:latin typeface="Comic Sans MS" panose="030F0902030302020204" pitchFamily="66" charset="0"/>
                <a:ea typeface="Times New Roman" panose="02020603050405020304" pitchFamily="18" charset="0"/>
                <a:cs typeface="Times New Roman" panose="02020603050405020304" pitchFamily="18" charset="0"/>
              </a:rPr>
              <a:t>he</a:t>
            </a:r>
            <a:r>
              <a:rPr lang="en-AU" sz="1700" dirty="0">
                <a:solidFill>
                  <a:srgbClr val="FF0000"/>
                </a:solidFill>
                <a:latin typeface="Comic Sans MS" panose="030F0902030302020204" pitchFamily="66" charset="0"/>
                <a:ea typeface="Times New Roman" panose="02020603050405020304" pitchFamily="18" charset="0"/>
                <a:cs typeface="Times New Roman" panose="02020603050405020304" pitchFamily="18" charset="0"/>
              </a:rPr>
              <a:t> makes his sun rise on the evil </a:t>
            </a:r>
            <a:r>
              <a:rPr lang="en-AU" sz="1700" b="1" dirty="0">
                <a:solidFill>
                  <a:srgbClr val="FF0000"/>
                </a:solidFill>
                <a:latin typeface="Comic Sans MS" panose="030F0902030302020204" pitchFamily="66" charset="0"/>
                <a:ea typeface="Times New Roman" panose="02020603050405020304" pitchFamily="18" charset="0"/>
                <a:cs typeface="Times New Roman" panose="02020603050405020304" pitchFamily="18" charset="0"/>
              </a:rPr>
              <a:t>and</a:t>
            </a:r>
            <a:r>
              <a:rPr lang="en-AU" sz="1700" dirty="0">
                <a:solidFill>
                  <a:srgbClr val="FF0000"/>
                </a:solidFill>
                <a:latin typeface="Comic Sans MS" panose="030F0902030302020204" pitchFamily="66" charset="0"/>
                <a:ea typeface="Times New Roman" panose="02020603050405020304" pitchFamily="18" charset="0"/>
                <a:cs typeface="Times New Roman" panose="02020603050405020304" pitchFamily="18" charset="0"/>
              </a:rPr>
              <a:t> on the good, and sends rain on the just </a:t>
            </a:r>
            <a:r>
              <a:rPr lang="en-AU" sz="1700" b="1" dirty="0">
                <a:solidFill>
                  <a:srgbClr val="FF0000"/>
                </a:solidFill>
                <a:latin typeface="Comic Sans MS" panose="030F0902030302020204" pitchFamily="66" charset="0"/>
                <a:ea typeface="Times New Roman" panose="02020603050405020304" pitchFamily="18" charset="0"/>
                <a:cs typeface="Times New Roman" panose="02020603050405020304" pitchFamily="18" charset="0"/>
              </a:rPr>
              <a:t>and</a:t>
            </a:r>
            <a:r>
              <a:rPr lang="en-AU" sz="1700" dirty="0">
                <a:solidFill>
                  <a:srgbClr val="FF0000"/>
                </a:solidFill>
                <a:latin typeface="Comic Sans MS" panose="030F0902030302020204" pitchFamily="66" charset="0"/>
                <a:ea typeface="Times New Roman" panose="02020603050405020304" pitchFamily="18" charset="0"/>
                <a:cs typeface="Times New Roman" panose="02020603050405020304" pitchFamily="18" charset="0"/>
              </a:rPr>
              <a:t> on the unjust.</a:t>
            </a:r>
          </a:p>
          <a:p>
            <a:pPr marL="6350"/>
            <a:r>
              <a:rPr lang="en-AU" sz="1700" b="1" baseline="30000" dirty="0">
                <a:latin typeface="Comic Sans MS" panose="030F0902030302020204" pitchFamily="66" charset="0"/>
                <a:ea typeface="Times New Roman" panose="02020603050405020304" pitchFamily="18" charset="0"/>
                <a:cs typeface="Times New Roman" panose="02020603050405020304" pitchFamily="18" charset="0"/>
              </a:rPr>
              <a:t>48 </a:t>
            </a:r>
            <a:r>
              <a:rPr lang="en-AU" sz="1700" dirty="0">
                <a:solidFill>
                  <a:srgbClr val="FF0000"/>
                </a:solidFill>
                <a:latin typeface="Comic Sans MS" panose="030F0902030302020204" pitchFamily="66" charset="0"/>
                <a:ea typeface="Times New Roman" panose="02020603050405020304" pitchFamily="18" charset="0"/>
                <a:cs typeface="Times New Roman" panose="02020603050405020304" pitchFamily="18" charset="0"/>
              </a:rPr>
              <a:t>You therefore must be perfect </a:t>
            </a:r>
            <a:r>
              <a:rPr lang="en-AU" sz="1700" dirty="0">
                <a:latin typeface="Comic Sans MS" panose="030F0902030302020204" pitchFamily="66" charset="0"/>
                <a:ea typeface="Times New Roman" panose="02020603050405020304" pitchFamily="18" charset="0"/>
                <a:cs typeface="Times New Roman" panose="02020603050405020304" pitchFamily="18" charset="0"/>
              </a:rPr>
              <a:t>[complete / mature]</a:t>
            </a:r>
            <a:r>
              <a:rPr lang="en-AU" sz="1700" dirty="0">
                <a:solidFill>
                  <a:srgbClr val="FF0000"/>
                </a:solidFill>
                <a:latin typeface="Comic Sans MS" panose="030F0902030302020204" pitchFamily="66" charset="0"/>
                <a:ea typeface="Times New Roman" panose="02020603050405020304" pitchFamily="18" charset="0"/>
                <a:cs typeface="Times New Roman" panose="02020603050405020304" pitchFamily="18" charset="0"/>
              </a:rPr>
              <a:t>, as your heavenly Father is perfect.</a:t>
            </a:r>
            <a:r>
              <a:rPr lang="en-AU" sz="1700" dirty="0"/>
              <a:t> </a:t>
            </a:r>
            <a:endParaRPr lang="en-AU" sz="1700" b="1" dirty="0">
              <a:latin typeface="Comic Sans MS" panose="030F0902030302020204" pitchFamily="66" charset="0"/>
              <a:ea typeface="Times New Roman" panose="02020603050405020304" pitchFamily="18" charset="0"/>
              <a:cs typeface="Times New Roman" panose="02020603050405020304" pitchFamily="18" charset="0"/>
            </a:endParaRPr>
          </a:p>
        </p:txBody>
      </p:sp>
      <p:sp>
        <p:nvSpPr>
          <p:cNvPr id="2" name="TextBox 1">
            <a:extLst>
              <a:ext uri="{FF2B5EF4-FFF2-40B4-BE49-F238E27FC236}">
                <a16:creationId xmlns:a16="http://schemas.microsoft.com/office/drawing/2014/main" id="{FAC9FB1E-34AD-A480-CC48-34ABE25E9883}"/>
              </a:ext>
            </a:extLst>
          </p:cNvPr>
          <p:cNvSpPr txBox="1"/>
          <p:nvPr/>
        </p:nvSpPr>
        <p:spPr>
          <a:xfrm>
            <a:off x="3856516" y="2065412"/>
            <a:ext cx="5251446" cy="2031325"/>
          </a:xfrm>
          <a:prstGeom prst="rect">
            <a:avLst/>
          </a:prstGeom>
          <a:noFill/>
          <a:ln w="15875">
            <a:solidFill>
              <a:schemeClr val="bg1"/>
            </a:solidFill>
          </a:ln>
        </p:spPr>
        <p:txBody>
          <a:bodyPr wrap="square" rtlCol="0">
            <a:spAutoFit/>
          </a:bodyPr>
          <a:lstStyle/>
          <a:p>
            <a:pPr marL="342900" indent="-342900">
              <a:buFont typeface="+mj-lt"/>
              <a:buAutoNum type="arabicPeriod"/>
            </a:pPr>
            <a:r>
              <a:rPr lang="en-AU" dirty="0">
                <a:solidFill>
                  <a:schemeClr val="bg1"/>
                </a:solidFill>
                <a:latin typeface="Times New Roman" panose="02020603050405020304" pitchFamily="18" charset="0"/>
                <a:cs typeface="Times New Roman" panose="02020603050405020304" pitchFamily="18" charset="0"/>
              </a:rPr>
              <a:t>Be submissive to rulers and authorities</a:t>
            </a:r>
          </a:p>
          <a:p>
            <a:pPr marL="342900" indent="-342900">
              <a:buFont typeface="+mj-lt"/>
              <a:buAutoNum type="arabicPeriod"/>
            </a:pPr>
            <a:r>
              <a:rPr lang="en-AU" dirty="0">
                <a:solidFill>
                  <a:schemeClr val="bg1"/>
                </a:solidFill>
                <a:latin typeface="Times New Roman" panose="02020603050405020304" pitchFamily="18" charset="0"/>
                <a:cs typeface="Times New Roman" panose="02020603050405020304" pitchFamily="18" charset="0"/>
              </a:rPr>
              <a:t>be obedient</a:t>
            </a:r>
          </a:p>
          <a:p>
            <a:pPr marL="342900" indent="-342900">
              <a:buFont typeface="+mj-lt"/>
              <a:buAutoNum type="arabicPeriod"/>
            </a:pPr>
            <a:r>
              <a:rPr lang="en-AU" dirty="0">
                <a:solidFill>
                  <a:schemeClr val="bg1"/>
                </a:solidFill>
                <a:latin typeface="Times New Roman" panose="02020603050405020304" pitchFamily="18" charset="0"/>
                <a:cs typeface="Times New Roman" panose="02020603050405020304" pitchFamily="18" charset="0"/>
              </a:rPr>
              <a:t>be ready for every good work</a:t>
            </a:r>
          </a:p>
          <a:p>
            <a:pPr marL="342900" indent="-342900">
              <a:buFont typeface="+mj-lt"/>
              <a:buAutoNum type="arabicPeriod"/>
            </a:pPr>
            <a:r>
              <a:rPr lang="en-AU" dirty="0">
                <a:solidFill>
                  <a:schemeClr val="bg1"/>
                </a:solidFill>
                <a:latin typeface="Times New Roman" panose="02020603050405020304" pitchFamily="18" charset="0"/>
                <a:cs typeface="Times New Roman" panose="02020603050405020304" pitchFamily="18" charset="0"/>
              </a:rPr>
              <a:t>speak evil of no one</a:t>
            </a:r>
          </a:p>
          <a:p>
            <a:pPr marL="342900" indent="-342900">
              <a:buFont typeface="+mj-lt"/>
              <a:buAutoNum type="arabicPeriod"/>
            </a:pPr>
            <a:r>
              <a:rPr lang="en-AU" dirty="0">
                <a:solidFill>
                  <a:schemeClr val="bg1"/>
                </a:solidFill>
                <a:latin typeface="Times New Roman" panose="02020603050405020304" pitchFamily="18" charset="0"/>
                <a:cs typeface="Times New Roman" panose="02020603050405020304" pitchFamily="18" charset="0"/>
              </a:rPr>
              <a:t>avoid quarrelling</a:t>
            </a:r>
          </a:p>
          <a:p>
            <a:pPr marL="342900" indent="-342900">
              <a:buFont typeface="+mj-lt"/>
              <a:buAutoNum type="arabicPeriod"/>
            </a:pPr>
            <a:r>
              <a:rPr lang="en-AU" dirty="0">
                <a:solidFill>
                  <a:schemeClr val="bg1"/>
                </a:solidFill>
                <a:latin typeface="Times New Roman" panose="02020603050405020304" pitchFamily="18" charset="0"/>
                <a:cs typeface="Times New Roman" panose="02020603050405020304" pitchFamily="18" charset="0"/>
              </a:rPr>
              <a:t>be gentle</a:t>
            </a:r>
          </a:p>
          <a:p>
            <a:pPr marL="342900" indent="-342900">
              <a:buFont typeface="+mj-lt"/>
              <a:buAutoNum type="arabicPeriod"/>
            </a:pPr>
            <a:r>
              <a:rPr lang="en-AU" dirty="0">
                <a:solidFill>
                  <a:schemeClr val="bg1"/>
                </a:solidFill>
                <a:latin typeface="Times New Roman" panose="02020603050405020304" pitchFamily="18" charset="0"/>
                <a:cs typeface="Times New Roman" panose="02020603050405020304" pitchFamily="18" charset="0"/>
              </a:rPr>
              <a:t>show perfect (complete) courtesy toward all people</a:t>
            </a:r>
          </a:p>
        </p:txBody>
      </p:sp>
      <p:sp>
        <p:nvSpPr>
          <p:cNvPr id="3" name="TextBox 2">
            <a:extLst>
              <a:ext uri="{FF2B5EF4-FFF2-40B4-BE49-F238E27FC236}">
                <a16:creationId xmlns:a16="http://schemas.microsoft.com/office/drawing/2014/main" id="{C6E62752-DB46-ECD3-8E62-B75AA8F45001}"/>
              </a:ext>
            </a:extLst>
          </p:cNvPr>
          <p:cNvSpPr txBox="1"/>
          <p:nvPr/>
        </p:nvSpPr>
        <p:spPr>
          <a:xfrm>
            <a:off x="1" y="744907"/>
            <a:ext cx="3707903" cy="1754326"/>
          </a:xfrm>
          <a:prstGeom prst="rect">
            <a:avLst/>
          </a:prstGeom>
          <a:noFill/>
          <a:ln>
            <a:noFill/>
          </a:ln>
        </p:spPr>
        <p:txBody>
          <a:bodyPr wrap="square" numCol="1" rtlCol="0">
            <a:spAutoFit/>
          </a:bodyPr>
          <a:lstStyle/>
          <a:p>
            <a:pPr marL="180975" indent="-180975">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Foolish (no spiritual understanding)</a:t>
            </a:r>
          </a:p>
          <a:p>
            <a:pPr marL="180975" indent="-180975">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disobedient</a:t>
            </a:r>
          </a:p>
          <a:p>
            <a:pPr marL="180975" indent="-180975">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led astray</a:t>
            </a:r>
          </a:p>
          <a:p>
            <a:pPr marL="180975" indent="-180975">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slaves to passions &amp; pleasures</a:t>
            </a:r>
          </a:p>
          <a:p>
            <a:pPr marL="180975" indent="-180975">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passing days in malice &amp; envy</a:t>
            </a:r>
          </a:p>
          <a:p>
            <a:pPr marL="180975" indent="-180975">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being hated &amp; hating one another</a:t>
            </a:r>
          </a:p>
        </p:txBody>
      </p:sp>
      <p:sp>
        <p:nvSpPr>
          <p:cNvPr id="5" name="TextBox 4">
            <a:extLst>
              <a:ext uri="{FF2B5EF4-FFF2-40B4-BE49-F238E27FC236}">
                <a16:creationId xmlns:a16="http://schemas.microsoft.com/office/drawing/2014/main" id="{AA35EC42-DAF5-94D3-B2F5-96E16EFA5C26}"/>
              </a:ext>
            </a:extLst>
          </p:cNvPr>
          <p:cNvSpPr txBox="1"/>
          <p:nvPr/>
        </p:nvSpPr>
        <p:spPr>
          <a:xfrm>
            <a:off x="3892550" y="411018"/>
            <a:ext cx="4135834" cy="369332"/>
          </a:xfrm>
          <a:prstGeom prst="rect">
            <a:avLst/>
          </a:prstGeom>
          <a:noFill/>
          <a:ln>
            <a:noFill/>
          </a:ln>
        </p:spPr>
        <p:txBody>
          <a:bodyPr wrap="square" rtlCol="0">
            <a:spAutoFit/>
          </a:bodyPr>
          <a:lstStyle/>
          <a:p>
            <a:pPr marL="317500" indent="-317500"/>
            <a:r>
              <a:rPr lang="en-AU" dirty="0">
                <a:solidFill>
                  <a:srgbClr val="FFFF00"/>
                </a:solidFill>
                <a:latin typeface="Times New Roman" panose="02020603050405020304" pitchFamily="18" charset="0"/>
                <a:cs typeface="Times New Roman" panose="02020603050405020304" pitchFamily="18" charset="0"/>
              </a:rPr>
              <a:t>Believer (Saved by the mercy of God)</a:t>
            </a:r>
          </a:p>
        </p:txBody>
      </p:sp>
      <p:sp>
        <p:nvSpPr>
          <p:cNvPr id="8" name="TextBox 7">
            <a:extLst>
              <a:ext uri="{FF2B5EF4-FFF2-40B4-BE49-F238E27FC236}">
                <a16:creationId xmlns:a16="http://schemas.microsoft.com/office/drawing/2014/main" id="{0421D7AF-1D56-83B9-B3DE-30416C230B0C}"/>
              </a:ext>
            </a:extLst>
          </p:cNvPr>
          <p:cNvSpPr txBox="1"/>
          <p:nvPr/>
        </p:nvSpPr>
        <p:spPr>
          <a:xfrm>
            <a:off x="3892551" y="660370"/>
            <a:ext cx="5251449" cy="1477328"/>
          </a:xfrm>
          <a:prstGeom prst="rect">
            <a:avLst/>
          </a:prstGeom>
          <a:noFill/>
          <a:ln>
            <a:noFill/>
          </a:ln>
        </p:spPr>
        <p:txBody>
          <a:bodyPr wrap="square" numCol="1" rtlCol="0">
            <a:spAutoFit/>
          </a:bodyPr>
          <a:lstStyle/>
          <a:p>
            <a:pPr marL="180975" indent="-180975">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washed</a:t>
            </a:r>
          </a:p>
          <a:p>
            <a:pPr marL="180975" indent="-180975">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regenerated (rebirth / new beginning)</a:t>
            </a:r>
          </a:p>
          <a:p>
            <a:pPr marL="180975" indent="-180975">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renewed</a:t>
            </a:r>
          </a:p>
          <a:p>
            <a:pPr marL="180975" indent="-180975">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Holy Spirit poured upon us, making it possible to live by the Spirit of God</a:t>
            </a:r>
          </a:p>
        </p:txBody>
      </p:sp>
      <p:cxnSp>
        <p:nvCxnSpPr>
          <p:cNvPr id="10" name="Straight Connector 9">
            <a:extLst>
              <a:ext uri="{FF2B5EF4-FFF2-40B4-BE49-F238E27FC236}">
                <a16:creationId xmlns:a16="http://schemas.microsoft.com/office/drawing/2014/main" id="{1A5474C4-6539-2010-984F-1D48C2CE5D4D}"/>
              </a:ext>
            </a:extLst>
          </p:cNvPr>
          <p:cNvCxnSpPr>
            <a:cxnSpLocks/>
          </p:cNvCxnSpPr>
          <p:nvPr/>
        </p:nvCxnSpPr>
        <p:spPr>
          <a:xfrm>
            <a:off x="3707904" y="477054"/>
            <a:ext cx="0" cy="1948398"/>
          </a:xfrm>
          <a:prstGeom prst="line">
            <a:avLst/>
          </a:prstGeom>
        </p:spPr>
        <p:style>
          <a:lnRef idx="2">
            <a:schemeClr val="accent1"/>
          </a:lnRef>
          <a:fillRef idx="0">
            <a:schemeClr val="accent1"/>
          </a:fillRef>
          <a:effectRef idx="1">
            <a:schemeClr val="accent1"/>
          </a:effectRef>
          <a:fontRef idx="minor">
            <a:schemeClr val="tx1"/>
          </a:fontRef>
        </p:style>
      </p:cxnSp>
      <p:cxnSp>
        <p:nvCxnSpPr>
          <p:cNvPr id="13" name="Straight Connector 12">
            <a:extLst>
              <a:ext uri="{FF2B5EF4-FFF2-40B4-BE49-F238E27FC236}">
                <a16:creationId xmlns:a16="http://schemas.microsoft.com/office/drawing/2014/main" id="{F7F022D7-9EFF-9417-5947-E83F770F079F}"/>
              </a:ext>
            </a:extLst>
          </p:cNvPr>
          <p:cNvCxnSpPr>
            <a:cxnSpLocks/>
          </p:cNvCxnSpPr>
          <p:nvPr/>
        </p:nvCxnSpPr>
        <p:spPr>
          <a:xfrm>
            <a:off x="184647" y="2471038"/>
            <a:ext cx="3451249" cy="0"/>
          </a:xfrm>
          <a:prstGeom prst="line">
            <a:avLst/>
          </a:prstGeom>
        </p:spPr>
        <p:style>
          <a:lnRef idx="2">
            <a:schemeClr val="accent1"/>
          </a:lnRef>
          <a:fillRef idx="0">
            <a:schemeClr val="accent1"/>
          </a:fillRef>
          <a:effectRef idx="1">
            <a:schemeClr val="accent1"/>
          </a:effectRef>
          <a:fontRef idx="minor">
            <a:schemeClr val="tx1"/>
          </a:fontRef>
        </p:style>
      </p:cxnSp>
      <p:sp>
        <p:nvSpPr>
          <p:cNvPr id="15" name="Text Box 4">
            <a:extLst>
              <a:ext uri="{FF2B5EF4-FFF2-40B4-BE49-F238E27FC236}">
                <a16:creationId xmlns:a16="http://schemas.microsoft.com/office/drawing/2014/main" id="{6E47B5E6-59F6-B3C4-8641-9428510F6BDE}"/>
              </a:ext>
            </a:extLst>
          </p:cNvPr>
          <p:cNvSpPr txBox="1">
            <a:spLocks noChangeArrowheads="1"/>
          </p:cNvSpPr>
          <p:nvPr/>
        </p:nvSpPr>
        <p:spPr bwMode="auto">
          <a:xfrm>
            <a:off x="3800198" y="4096737"/>
            <a:ext cx="5364081" cy="615553"/>
          </a:xfrm>
          <a:prstGeom prst="rect">
            <a:avLst/>
          </a:prstGeom>
          <a:solidFill>
            <a:schemeClr val="bg1"/>
          </a:solidFill>
          <a:ln w="9525">
            <a:noFill/>
            <a:miter lim="800000"/>
            <a:headEnd/>
            <a:tailEnd/>
          </a:ln>
        </p:spPr>
        <p:txBody>
          <a:bodyPr wrap="square">
            <a:prstTxWarp prst="textNoShape">
              <a:avLst/>
            </a:prstTxWarp>
            <a:spAutoFit/>
          </a:bodyPr>
          <a:lstStyle/>
          <a:p>
            <a:pPr marL="6350"/>
            <a:r>
              <a:rPr lang="en-AU" sz="1700" b="1" baseline="30000" dirty="0">
                <a:latin typeface="Comic Sans MS" panose="030F0902030302020204" pitchFamily="66" charset="0"/>
              </a:rPr>
              <a:t>7 </a:t>
            </a:r>
            <a:r>
              <a:rPr lang="en-AU" sz="1700" dirty="0">
                <a:latin typeface="Comic Sans MS" panose="030F0902030302020204" pitchFamily="66" charset="0"/>
              </a:rPr>
              <a:t>so that being justified by his grace </a:t>
            </a:r>
            <a:r>
              <a:rPr lang="en-AU" sz="1700" u="sng" dirty="0">
                <a:latin typeface="Comic Sans MS" panose="030F0902030302020204" pitchFamily="66" charset="0"/>
              </a:rPr>
              <a:t>we might become </a:t>
            </a:r>
            <a:r>
              <a:rPr lang="en-AU" sz="1700" b="1" u="sng" dirty="0">
                <a:latin typeface="Comic Sans MS" panose="030F0902030302020204" pitchFamily="66" charset="0"/>
              </a:rPr>
              <a:t>heirs</a:t>
            </a:r>
            <a:r>
              <a:rPr lang="en-AU" sz="1700" dirty="0">
                <a:latin typeface="Comic Sans MS" panose="030F0902030302020204" pitchFamily="66" charset="0"/>
              </a:rPr>
              <a:t> according to the hope of eternal life. </a:t>
            </a:r>
            <a:endParaRPr lang="en-AU" sz="1700" b="1" dirty="0">
              <a:latin typeface="Comic Sans MS" panose="030F0902030302020204" pitchFamily="66"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458996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0"/>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2"/>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20"/>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5"/>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20" grpId="0" animBg="1"/>
      <p:bldP spid="2" grpId="0" animBg="1"/>
      <p:bldP spid="5" grpId="0"/>
      <p:bldP spid="8" grpId="0"/>
      <p:bldP spid="15"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C3318FE7-8F17-0F64-D0ED-F9BCEC4A5AA0}"/>
              </a:ext>
            </a:extLst>
          </p:cNvPr>
          <p:cNvSpPr txBox="1"/>
          <p:nvPr/>
        </p:nvSpPr>
        <p:spPr>
          <a:xfrm>
            <a:off x="0" y="430068"/>
            <a:ext cx="2483768" cy="369332"/>
          </a:xfrm>
          <a:prstGeom prst="rect">
            <a:avLst/>
          </a:prstGeom>
          <a:noFill/>
          <a:ln>
            <a:noFill/>
          </a:ln>
        </p:spPr>
        <p:txBody>
          <a:bodyPr wrap="square" rtlCol="0">
            <a:spAutoFit/>
          </a:bodyPr>
          <a:lstStyle/>
          <a:p>
            <a:pPr marL="317500" indent="-317500"/>
            <a:r>
              <a:rPr lang="en-AU" dirty="0">
                <a:solidFill>
                  <a:srgbClr val="FFFF00"/>
                </a:solidFill>
                <a:latin typeface="Times New Roman" panose="02020603050405020304" pitchFamily="18" charset="0"/>
                <a:cs typeface="Times New Roman" panose="02020603050405020304" pitchFamily="18" charset="0"/>
              </a:rPr>
              <a:t>Unbeliever (unsaved)</a:t>
            </a:r>
          </a:p>
        </p:txBody>
      </p:sp>
      <p:sp>
        <p:nvSpPr>
          <p:cNvPr id="6" name="TextBox 5">
            <a:extLst>
              <a:ext uri="{FF2B5EF4-FFF2-40B4-BE49-F238E27FC236}">
                <a16:creationId xmlns:a16="http://schemas.microsoft.com/office/drawing/2014/main" id="{23451790-C1CF-EEF8-C6A4-340DBF3AE24D}"/>
              </a:ext>
            </a:extLst>
          </p:cNvPr>
          <p:cNvSpPr txBox="1"/>
          <p:nvPr/>
        </p:nvSpPr>
        <p:spPr>
          <a:xfrm>
            <a:off x="1619672" y="2058937"/>
            <a:ext cx="7524327" cy="923330"/>
          </a:xfrm>
          <a:prstGeom prst="rect">
            <a:avLst/>
          </a:prstGeom>
          <a:noFill/>
          <a:ln>
            <a:noFill/>
          </a:ln>
        </p:spPr>
        <p:txBody>
          <a:bodyPr wrap="square" numCol="1" rtlCol="0">
            <a:spAutoFit/>
          </a:bodyPr>
          <a:lstStyle/>
          <a:p>
            <a:pPr marL="180975" indent="-180975">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NOT because of what “we once were”, but because of who we now are.  </a:t>
            </a:r>
          </a:p>
          <a:p>
            <a:pPr marL="180975" indent="-180975">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True heirs express their Father’s character.  </a:t>
            </a:r>
          </a:p>
          <a:p>
            <a:pPr marL="180975" indent="-180975">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God did good for us when we were bad. We do good for all (even the bad)</a:t>
            </a:r>
          </a:p>
        </p:txBody>
      </p:sp>
      <p:sp>
        <p:nvSpPr>
          <p:cNvPr id="7" name="TextBox 6">
            <a:extLst>
              <a:ext uri="{FF2B5EF4-FFF2-40B4-BE49-F238E27FC236}">
                <a16:creationId xmlns:a16="http://schemas.microsoft.com/office/drawing/2014/main" id="{27FA82FC-B9E6-7063-05C1-7601070B42C9}"/>
              </a:ext>
            </a:extLst>
          </p:cNvPr>
          <p:cNvSpPr txBox="1"/>
          <p:nvPr/>
        </p:nvSpPr>
        <p:spPr>
          <a:xfrm>
            <a:off x="0" y="0"/>
            <a:ext cx="9144000" cy="477054"/>
          </a:xfrm>
          <a:prstGeom prst="rect">
            <a:avLst/>
          </a:prstGeom>
          <a:noFill/>
          <a:ln>
            <a:noFill/>
          </a:ln>
        </p:spPr>
        <p:txBody>
          <a:bodyPr wrap="square" rtlCol="0">
            <a:spAutoFit/>
          </a:bodyPr>
          <a:lstStyle/>
          <a:p>
            <a:pPr marL="317500" indent="-317500" algn="ctr"/>
            <a:r>
              <a:rPr lang="en-AU" sz="2500" dirty="0">
                <a:solidFill>
                  <a:srgbClr val="FFFF00"/>
                </a:solidFill>
                <a:latin typeface="Times New Roman" panose="02020603050405020304" pitchFamily="18" charset="0"/>
                <a:cs typeface="Times New Roman" panose="02020603050405020304" pitchFamily="18" charset="0"/>
              </a:rPr>
              <a:t>Loving unbelievers and being kind  (even when they do evil)</a:t>
            </a:r>
          </a:p>
        </p:txBody>
      </p:sp>
      <p:sp>
        <p:nvSpPr>
          <p:cNvPr id="3" name="TextBox 2">
            <a:extLst>
              <a:ext uri="{FF2B5EF4-FFF2-40B4-BE49-F238E27FC236}">
                <a16:creationId xmlns:a16="http://schemas.microsoft.com/office/drawing/2014/main" id="{C6E62752-DB46-ECD3-8E62-B75AA8F45001}"/>
              </a:ext>
            </a:extLst>
          </p:cNvPr>
          <p:cNvSpPr txBox="1"/>
          <p:nvPr/>
        </p:nvSpPr>
        <p:spPr>
          <a:xfrm>
            <a:off x="1" y="744907"/>
            <a:ext cx="3800192" cy="646331"/>
          </a:xfrm>
          <a:prstGeom prst="rect">
            <a:avLst/>
          </a:prstGeom>
          <a:noFill/>
          <a:ln>
            <a:noFill/>
          </a:ln>
        </p:spPr>
        <p:txBody>
          <a:bodyPr wrap="square" numCol="1" rtlCol="0">
            <a:spAutoFit/>
          </a:bodyPr>
          <a:lstStyle/>
          <a:p>
            <a:pPr marL="180975" indent="-180975">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focused on self, pleasures &amp; passions</a:t>
            </a:r>
          </a:p>
          <a:p>
            <a:pPr marL="180975" indent="-180975">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hatred, malice, envy, disobedient</a:t>
            </a:r>
          </a:p>
        </p:txBody>
      </p:sp>
      <p:sp>
        <p:nvSpPr>
          <p:cNvPr id="5" name="TextBox 4">
            <a:extLst>
              <a:ext uri="{FF2B5EF4-FFF2-40B4-BE49-F238E27FC236}">
                <a16:creationId xmlns:a16="http://schemas.microsoft.com/office/drawing/2014/main" id="{AA35EC42-DAF5-94D3-B2F5-96E16EFA5C26}"/>
              </a:ext>
            </a:extLst>
          </p:cNvPr>
          <p:cNvSpPr txBox="1"/>
          <p:nvPr/>
        </p:nvSpPr>
        <p:spPr>
          <a:xfrm>
            <a:off x="3892550" y="411018"/>
            <a:ext cx="4135834" cy="369332"/>
          </a:xfrm>
          <a:prstGeom prst="rect">
            <a:avLst/>
          </a:prstGeom>
          <a:noFill/>
          <a:ln>
            <a:noFill/>
          </a:ln>
        </p:spPr>
        <p:txBody>
          <a:bodyPr wrap="square" rtlCol="0">
            <a:spAutoFit/>
          </a:bodyPr>
          <a:lstStyle/>
          <a:p>
            <a:pPr marL="317500" indent="-317500"/>
            <a:r>
              <a:rPr lang="en-AU" dirty="0">
                <a:solidFill>
                  <a:srgbClr val="FFFF00"/>
                </a:solidFill>
                <a:latin typeface="Times New Roman" panose="02020603050405020304" pitchFamily="18" charset="0"/>
                <a:cs typeface="Times New Roman" panose="02020603050405020304" pitchFamily="18" charset="0"/>
              </a:rPr>
              <a:t>Believer (Saved by the mercy of God)</a:t>
            </a:r>
          </a:p>
        </p:txBody>
      </p:sp>
      <p:sp>
        <p:nvSpPr>
          <p:cNvPr id="8" name="TextBox 7">
            <a:extLst>
              <a:ext uri="{FF2B5EF4-FFF2-40B4-BE49-F238E27FC236}">
                <a16:creationId xmlns:a16="http://schemas.microsoft.com/office/drawing/2014/main" id="{0421D7AF-1D56-83B9-B3DE-30416C230B0C}"/>
              </a:ext>
            </a:extLst>
          </p:cNvPr>
          <p:cNvSpPr txBox="1"/>
          <p:nvPr/>
        </p:nvSpPr>
        <p:spPr>
          <a:xfrm>
            <a:off x="3892551" y="660370"/>
            <a:ext cx="5251449" cy="1477328"/>
          </a:xfrm>
          <a:prstGeom prst="rect">
            <a:avLst/>
          </a:prstGeom>
          <a:noFill/>
          <a:ln>
            <a:noFill/>
          </a:ln>
        </p:spPr>
        <p:txBody>
          <a:bodyPr wrap="square" numCol="1" rtlCol="0">
            <a:spAutoFit/>
          </a:bodyPr>
          <a:lstStyle/>
          <a:p>
            <a:pPr marL="180975" indent="-180975">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washed, regenerated, renewed</a:t>
            </a:r>
          </a:p>
          <a:p>
            <a:pPr marL="180975" indent="-180975">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displaying the Father’s Character</a:t>
            </a:r>
          </a:p>
          <a:p>
            <a:pPr marL="180975" indent="-180975">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Doing good even to those who do evil</a:t>
            </a:r>
          </a:p>
          <a:p>
            <a:pPr marL="180975" indent="-180975">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submissive to rulers</a:t>
            </a:r>
          </a:p>
          <a:p>
            <a:pPr marL="180975" indent="-180975">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gentle, kind, courteous, obedient</a:t>
            </a:r>
          </a:p>
        </p:txBody>
      </p:sp>
      <p:cxnSp>
        <p:nvCxnSpPr>
          <p:cNvPr id="10" name="Straight Connector 9">
            <a:extLst>
              <a:ext uri="{FF2B5EF4-FFF2-40B4-BE49-F238E27FC236}">
                <a16:creationId xmlns:a16="http://schemas.microsoft.com/office/drawing/2014/main" id="{1A5474C4-6539-2010-984F-1D48C2CE5D4D}"/>
              </a:ext>
            </a:extLst>
          </p:cNvPr>
          <p:cNvCxnSpPr>
            <a:cxnSpLocks/>
          </p:cNvCxnSpPr>
          <p:nvPr/>
        </p:nvCxnSpPr>
        <p:spPr>
          <a:xfrm>
            <a:off x="3785761" y="477054"/>
            <a:ext cx="0" cy="1516350"/>
          </a:xfrm>
          <a:prstGeom prst="line">
            <a:avLst/>
          </a:prstGeom>
          <a:ln>
            <a:solidFill>
              <a:schemeClr val="bg1"/>
            </a:solidFill>
          </a:ln>
        </p:spPr>
        <p:style>
          <a:lnRef idx="2">
            <a:schemeClr val="accent1"/>
          </a:lnRef>
          <a:fillRef idx="0">
            <a:schemeClr val="accent1"/>
          </a:fillRef>
          <a:effectRef idx="1">
            <a:schemeClr val="accent1"/>
          </a:effectRef>
          <a:fontRef idx="minor">
            <a:schemeClr val="tx1"/>
          </a:fontRef>
        </p:style>
      </p:cxnSp>
      <p:sp>
        <p:nvSpPr>
          <p:cNvPr id="15" name="Text Box 4">
            <a:extLst>
              <a:ext uri="{FF2B5EF4-FFF2-40B4-BE49-F238E27FC236}">
                <a16:creationId xmlns:a16="http://schemas.microsoft.com/office/drawing/2014/main" id="{6E47B5E6-59F6-B3C4-8641-9428510F6BDE}"/>
              </a:ext>
            </a:extLst>
          </p:cNvPr>
          <p:cNvSpPr txBox="1">
            <a:spLocks noChangeArrowheads="1"/>
          </p:cNvSpPr>
          <p:nvPr/>
        </p:nvSpPr>
        <p:spPr bwMode="auto">
          <a:xfrm>
            <a:off x="-4547" y="3883883"/>
            <a:ext cx="9148546" cy="584775"/>
          </a:xfrm>
          <a:prstGeom prst="rect">
            <a:avLst/>
          </a:prstGeom>
          <a:solidFill>
            <a:schemeClr val="bg1"/>
          </a:solidFill>
          <a:ln w="9525">
            <a:noFill/>
            <a:miter lim="800000"/>
            <a:headEnd/>
            <a:tailEnd/>
          </a:ln>
        </p:spPr>
        <p:txBody>
          <a:bodyPr wrap="square">
            <a:prstTxWarp prst="textNoShape">
              <a:avLst/>
            </a:prstTxWarp>
            <a:spAutoFit/>
          </a:bodyPr>
          <a:lstStyle/>
          <a:p>
            <a:pPr marL="6350"/>
            <a:r>
              <a:rPr lang="en-AU" sz="1600" b="1" baseline="30000" dirty="0">
                <a:latin typeface="Comic Sans MS" panose="030F0902030302020204" pitchFamily="66" charset="0"/>
                <a:ea typeface="Times New Roman" panose="02020603050405020304" pitchFamily="18" charset="0"/>
                <a:cs typeface="Times New Roman" panose="02020603050405020304" pitchFamily="18" charset="0"/>
              </a:rPr>
              <a:t>10 </a:t>
            </a:r>
            <a:r>
              <a:rPr lang="en-AU" sz="1600" dirty="0">
                <a:latin typeface="Comic Sans MS" panose="030F0902030302020204" pitchFamily="66" charset="0"/>
                <a:ea typeface="Times New Roman" panose="02020603050405020304" pitchFamily="18" charset="0"/>
                <a:cs typeface="Times New Roman" panose="02020603050405020304" pitchFamily="18" charset="0"/>
              </a:rPr>
              <a:t>As for a person who stirs up division, after warning him once and then twice, have nothing more to do with him, </a:t>
            </a:r>
            <a:r>
              <a:rPr lang="en-AU" sz="1600" b="1" baseline="30000" dirty="0">
                <a:latin typeface="Comic Sans MS" panose="030F0902030302020204" pitchFamily="66" charset="0"/>
                <a:ea typeface="Times New Roman" panose="02020603050405020304" pitchFamily="18" charset="0"/>
                <a:cs typeface="Times New Roman" panose="02020603050405020304" pitchFamily="18" charset="0"/>
              </a:rPr>
              <a:t>11 </a:t>
            </a:r>
            <a:r>
              <a:rPr lang="en-AU" sz="1600" dirty="0">
                <a:latin typeface="Comic Sans MS" panose="030F0902030302020204" pitchFamily="66" charset="0"/>
                <a:ea typeface="Times New Roman" panose="02020603050405020304" pitchFamily="18" charset="0"/>
                <a:cs typeface="Times New Roman" panose="02020603050405020304" pitchFamily="18" charset="0"/>
              </a:rPr>
              <a:t>knowing that such a person is warped and sinful;  he is self-condemned.</a:t>
            </a:r>
            <a:r>
              <a:rPr lang="en-AU" sz="1600" dirty="0"/>
              <a:t> </a:t>
            </a:r>
            <a:endParaRPr lang="en-AU" sz="1600" b="1" dirty="0">
              <a:latin typeface="Comic Sans MS" panose="030F0902030302020204" pitchFamily="66" charset="0"/>
              <a:ea typeface="Times New Roman" panose="02020603050405020304" pitchFamily="18" charset="0"/>
              <a:cs typeface="Times New Roman" panose="02020603050405020304" pitchFamily="18" charset="0"/>
            </a:endParaRPr>
          </a:p>
        </p:txBody>
      </p:sp>
      <p:cxnSp>
        <p:nvCxnSpPr>
          <p:cNvPr id="18" name="Straight Connector 17">
            <a:extLst>
              <a:ext uri="{FF2B5EF4-FFF2-40B4-BE49-F238E27FC236}">
                <a16:creationId xmlns:a16="http://schemas.microsoft.com/office/drawing/2014/main" id="{E387E9AE-6198-928A-E93A-7ACA66973888}"/>
              </a:ext>
            </a:extLst>
          </p:cNvPr>
          <p:cNvCxnSpPr/>
          <p:nvPr/>
        </p:nvCxnSpPr>
        <p:spPr>
          <a:xfrm>
            <a:off x="20285" y="2984609"/>
            <a:ext cx="9016211" cy="0"/>
          </a:xfrm>
          <a:prstGeom prst="line">
            <a:avLst/>
          </a:prstGeom>
          <a:ln>
            <a:solidFill>
              <a:schemeClr val="bg1"/>
            </a:solidFill>
          </a:ln>
        </p:spPr>
        <p:style>
          <a:lnRef idx="2">
            <a:schemeClr val="accent1"/>
          </a:lnRef>
          <a:fillRef idx="0">
            <a:schemeClr val="accent1"/>
          </a:fillRef>
          <a:effectRef idx="1">
            <a:schemeClr val="accent1"/>
          </a:effectRef>
          <a:fontRef idx="minor">
            <a:schemeClr val="tx1"/>
          </a:fontRef>
        </p:style>
      </p:cxnSp>
      <p:sp>
        <p:nvSpPr>
          <p:cNvPr id="19" name="TextBox 18">
            <a:extLst>
              <a:ext uri="{FF2B5EF4-FFF2-40B4-BE49-F238E27FC236}">
                <a16:creationId xmlns:a16="http://schemas.microsoft.com/office/drawing/2014/main" id="{08CE5854-980D-0BB9-941D-51F324F922B6}"/>
              </a:ext>
            </a:extLst>
          </p:cNvPr>
          <p:cNvSpPr txBox="1"/>
          <p:nvPr/>
        </p:nvSpPr>
        <p:spPr>
          <a:xfrm>
            <a:off x="5119283" y="2982267"/>
            <a:ext cx="3903643" cy="923330"/>
          </a:xfrm>
          <a:prstGeom prst="rect">
            <a:avLst/>
          </a:prstGeom>
          <a:noFill/>
          <a:ln>
            <a:noFill/>
          </a:ln>
        </p:spPr>
        <p:txBody>
          <a:bodyPr wrap="square" rtlCol="0">
            <a:spAutoFit/>
          </a:bodyPr>
          <a:lstStyle/>
          <a:p>
            <a:pPr marL="7938" indent="-7938"/>
            <a:r>
              <a:rPr lang="en-AU" dirty="0">
                <a:solidFill>
                  <a:srgbClr val="FFFF00"/>
                </a:solidFill>
                <a:latin typeface="Times New Roman" panose="02020603050405020304" pitchFamily="18" charset="0"/>
                <a:cs typeface="Times New Roman" panose="02020603050405020304" pitchFamily="18" charset="0"/>
              </a:rPr>
              <a:t>Being heirs of the Father and doing good works for all </a:t>
            </a:r>
            <a:br>
              <a:rPr lang="en-AU" dirty="0">
                <a:solidFill>
                  <a:srgbClr val="FFFF00"/>
                </a:solidFill>
                <a:latin typeface="Times New Roman" panose="02020603050405020304" pitchFamily="18" charset="0"/>
                <a:cs typeface="Times New Roman" panose="02020603050405020304" pitchFamily="18" charset="0"/>
              </a:rPr>
            </a:br>
            <a:r>
              <a:rPr lang="en-AU" dirty="0">
                <a:solidFill>
                  <a:srgbClr val="FFFF00"/>
                </a:solidFill>
                <a:latin typeface="Times New Roman" panose="02020603050405020304" pitchFamily="18" charset="0"/>
                <a:cs typeface="Times New Roman" panose="02020603050405020304" pitchFamily="18" charset="0"/>
              </a:rPr>
              <a:t>–––  EXCELLENT and PROFITABLE</a:t>
            </a:r>
          </a:p>
        </p:txBody>
      </p:sp>
      <p:sp>
        <p:nvSpPr>
          <p:cNvPr id="21" name="TextBox 20">
            <a:extLst>
              <a:ext uri="{FF2B5EF4-FFF2-40B4-BE49-F238E27FC236}">
                <a16:creationId xmlns:a16="http://schemas.microsoft.com/office/drawing/2014/main" id="{C8750E3D-12DA-7BBF-51BE-D4FD7031DC32}"/>
              </a:ext>
            </a:extLst>
          </p:cNvPr>
          <p:cNvSpPr txBox="1"/>
          <p:nvPr/>
        </p:nvSpPr>
        <p:spPr>
          <a:xfrm>
            <a:off x="-4547" y="2982267"/>
            <a:ext cx="4530391" cy="923330"/>
          </a:xfrm>
          <a:prstGeom prst="rect">
            <a:avLst/>
          </a:prstGeom>
          <a:noFill/>
          <a:ln>
            <a:noFill/>
          </a:ln>
        </p:spPr>
        <p:txBody>
          <a:bodyPr wrap="square" rtlCol="0">
            <a:spAutoFit/>
          </a:bodyPr>
          <a:lstStyle/>
          <a:p>
            <a:pPr marL="7938" indent="-7938"/>
            <a:r>
              <a:rPr lang="en-AU" dirty="0">
                <a:solidFill>
                  <a:srgbClr val="FFFF00"/>
                </a:solidFill>
                <a:latin typeface="Times New Roman" panose="02020603050405020304" pitchFamily="18" charset="0"/>
                <a:cs typeface="Times New Roman" panose="02020603050405020304" pitchFamily="18" charset="0"/>
              </a:rPr>
              <a:t>Foolish controversies, genealogies, dissensions and quarrels about the Law</a:t>
            </a:r>
            <a:br>
              <a:rPr lang="en-AU" dirty="0">
                <a:solidFill>
                  <a:srgbClr val="FFFF00"/>
                </a:solidFill>
                <a:latin typeface="Times New Roman" panose="02020603050405020304" pitchFamily="18" charset="0"/>
                <a:cs typeface="Times New Roman" panose="02020603050405020304" pitchFamily="18" charset="0"/>
              </a:rPr>
            </a:br>
            <a:r>
              <a:rPr lang="en-AU" dirty="0">
                <a:solidFill>
                  <a:srgbClr val="FFFF00"/>
                </a:solidFill>
                <a:latin typeface="Times New Roman" panose="02020603050405020304" pitchFamily="18" charset="0"/>
                <a:cs typeface="Times New Roman" panose="02020603050405020304" pitchFamily="18" charset="0"/>
              </a:rPr>
              <a:t>––  UNPROFITABLE and WORTHLESS</a:t>
            </a:r>
          </a:p>
        </p:txBody>
      </p:sp>
    </p:spTree>
    <p:extLst>
      <p:ext uri="{BB962C8B-B14F-4D97-AF65-F5344CB8AC3E}">
        <p14:creationId xmlns:p14="http://schemas.microsoft.com/office/powerpoint/2010/main" val="4657470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C3318FE7-8F17-0F64-D0ED-F9BCEC4A5AA0}"/>
              </a:ext>
            </a:extLst>
          </p:cNvPr>
          <p:cNvSpPr txBox="1"/>
          <p:nvPr/>
        </p:nvSpPr>
        <p:spPr>
          <a:xfrm>
            <a:off x="0" y="430068"/>
            <a:ext cx="2483768" cy="369332"/>
          </a:xfrm>
          <a:prstGeom prst="rect">
            <a:avLst/>
          </a:prstGeom>
          <a:noFill/>
          <a:ln>
            <a:noFill/>
          </a:ln>
        </p:spPr>
        <p:txBody>
          <a:bodyPr wrap="square" rtlCol="0">
            <a:spAutoFit/>
          </a:bodyPr>
          <a:lstStyle/>
          <a:p>
            <a:pPr marL="317500" indent="-317500"/>
            <a:r>
              <a:rPr lang="en-AU" dirty="0">
                <a:solidFill>
                  <a:srgbClr val="FFFF00"/>
                </a:solidFill>
                <a:latin typeface="Times New Roman" panose="02020603050405020304" pitchFamily="18" charset="0"/>
                <a:cs typeface="Times New Roman" panose="02020603050405020304" pitchFamily="18" charset="0"/>
              </a:rPr>
              <a:t>Unbeliever (unsaved)</a:t>
            </a:r>
          </a:p>
        </p:txBody>
      </p:sp>
      <p:sp>
        <p:nvSpPr>
          <p:cNvPr id="6" name="TextBox 5">
            <a:extLst>
              <a:ext uri="{FF2B5EF4-FFF2-40B4-BE49-F238E27FC236}">
                <a16:creationId xmlns:a16="http://schemas.microsoft.com/office/drawing/2014/main" id="{23451790-C1CF-EEF8-C6A4-340DBF3AE24D}"/>
              </a:ext>
            </a:extLst>
          </p:cNvPr>
          <p:cNvSpPr txBox="1"/>
          <p:nvPr/>
        </p:nvSpPr>
        <p:spPr>
          <a:xfrm>
            <a:off x="1619672" y="2058937"/>
            <a:ext cx="7524327" cy="923330"/>
          </a:xfrm>
          <a:prstGeom prst="rect">
            <a:avLst/>
          </a:prstGeom>
          <a:noFill/>
          <a:ln>
            <a:noFill/>
          </a:ln>
        </p:spPr>
        <p:txBody>
          <a:bodyPr wrap="square" numCol="1" rtlCol="0">
            <a:spAutoFit/>
          </a:bodyPr>
          <a:lstStyle/>
          <a:p>
            <a:pPr marL="180975" indent="-180975">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NOT because of what “we once were”, but because of who we now are.  </a:t>
            </a:r>
          </a:p>
          <a:p>
            <a:pPr marL="180975" indent="-180975">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True heirs express their Father’s character.  </a:t>
            </a:r>
          </a:p>
          <a:p>
            <a:pPr marL="180975" indent="-180975">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God did good for us when we were bad. We do good for all (even the bad)</a:t>
            </a:r>
          </a:p>
        </p:txBody>
      </p:sp>
      <p:sp>
        <p:nvSpPr>
          <p:cNvPr id="7" name="TextBox 6">
            <a:extLst>
              <a:ext uri="{FF2B5EF4-FFF2-40B4-BE49-F238E27FC236}">
                <a16:creationId xmlns:a16="http://schemas.microsoft.com/office/drawing/2014/main" id="{27FA82FC-B9E6-7063-05C1-7601070B42C9}"/>
              </a:ext>
            </a:extLst>
          </p:cNvPr>
          <p:cNvSpPr txBox="1"/>
          <p:nvPr/>
        </p:nvSpPr>
        <p:spPr>
          <a:xfrm>
            <a:off x="0" y="0"/>
            <a:ext cx="9144000" cy="477054"/>
          </a:xfrm>
          <a:prstGeom prst="rect">
            <a:avLst/>
          </a:prstGeom>
          <a:noFill/>
          <a:ln>
            <a:noFill/>
          </a:ln>
        </p:spPr>
        <p:txBody>
          <a:bodyPr wrap="square" rtlCol="0">
            <a:spAutoFit/>
          </a:bodyPr>
          <a:lstStyle/>
          <a:p>
            <a:pPr marL="317500" indent="-317500" algn="ctr"/>
            <a:r>
              <a:rPr lang="en-AU" sz="2500" dirty="0">
                <a:solidFill>
                  <a:srgbClr val="FFFF00"/>
                </a:solidFill>
                <a:latin typeface="Times New Roman" panose="02020603050405020304" pitchFamily="18" charset="0"/>
                <a:cs typeface="Times New Roman" panose="02020603050405020304" pitchFamily="18" charset="0"/>
              </a:rPr>
              <a:t>Loving unbelievers and being kind  (even when they do evil)</a:t>
            </a:r>
          </a:p>
        </p:txBody>
      </p:sp>
      <p:sp>
        <p:nvSpPr>
          <p:cNvPr id="3" name="TextBox 2">
            <a:extLst>
              <a:ext uri="{FF2B5EF4-FFF2-40B4-BE49-F238E27FC236}">
                <a16:creationId xmlns:a16="http://schemas.microsoft.com/office/drawing/2014/main" id="{C6E62752-DB46-ECD3-8E62-B75AA8F45001}"/>
              </a:ext>
            </a:extLst>
          </p:cNvPr>
          <p:cNvSpPr txBox="1"/>
          <p:nvPr/>
        </p:nvSpPr>
        <p:spPr>
          <a:xfrm>
            <a:off x="1" y="744907"/>
            <a:ext cx="3800192" cy="646331"/>
          </a:xfrm>
          <a:prstGeom prst="rect">
            <a:avLst/>
          </a:prstGeom>
          <a:noFill/>
          <a:ln>
            <a:noFill/>
          </a:ln>
        </p:spPr>
        <p:txBody>
          <a:bodyPr wrap="square" numCol="1" rtlCol="0">
            <a:spAutoFit/>
          </a:bodyPr>
          <a:lstStyle/>
          <a:p>
            <a:pPr marL="180975" indent="-180975">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focused on self, pleasures &amp; passions</a:t>
            </a:r>
          </a:p>
          <a:p>
            <a:pPr marL="180975" indent="-180975">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hatred, malice, envy, disobedient</a:t>
            </a:r>
          </a:p>
        </p:txBody>
      </p:sp>
      <p:sp>
        <p:nvSpPr>
          <p:cNvPr id="5" name="TextBox 4">
            <a:extLst>
              <a:ext uri="{FF2B5EF4-FFF2-40B4-BE49-F238E27FC236}">
                <a16:creationId xmlns:a16="http://schemas.microsoft.com/office/drawing/2014/main" id="{AA35EC42-DAF5-94D3-B2F5-96E16EFA5C26}"/>
              </a:ext>
            </a:extLst>
          </p:cNvPr>
          <p:cNvSpPr txBox="1"/>
          <p:nvPr/>
        </p:nvSpPr>
        <p:spPr>
          <a:xfrm>
            <a:off x="3892550" y="411018"/>
            <a:ext cx="4135834" cy="369332"/>
          </a:xfrm>
          <a:prstGeom prst="rect">
            <a:avLst/>
          </a:prstGeom>
          <a:noFill/>
          <a:ln>
            <a:noFill/>
          </a:ln>
        </p:spPr>
        <p:txBody>
          <a:bodyPr wrap="square" rtlCol="0">
            <a:spAutoFit/>
          </a:bodyPr>
          <a:lstStyle/>
          <a:p>
            <a:pPr marL="317500" indent="-317500"/>
            <a:r>
              <a:rPr lang="en-AU" dirty="0">
                <a:solidFill>
                  <a:srgbClr val="FFFF00"/>
                </a:solidFill>
                <a:latin typeface="Times New Roman" panose="02020603050405020304" pitchFamily="18" charset="0"/>
                <a:cs typeface="Times New Roman" panose="02020603050405020304" pitchFamily="18" charset="0"/>
              </a:rPr>
              <a:t>Believer (Saved by the mercy of God)</a:t>
            </a:r>
          </a:p>
        </p:txBody>
      </p:sp>
      <p:sp>
        <p:nvSpPr>
          <p:cNvPr id="8" name="TextBox 7">
            <a:extLst>
              <a:ext uri="{FF2B5EF4-FFF2-40B4-BE49-F238E27FC236}">
                <a16:creationId xmlns:a16="http://schemas.microsoft.com/office/drawing/2014/main" id="{0421D7AF-1D56-83B9-B3DE-30416C230B0C}"/>
              </a:ext>
            </a:extLst>
          </p:cNvPr>
          <p:cNvSpPr txBox="1"/>
          <p:nvPr/>
        </p:nvSpPr>
        <p:spPr>
          <a:xfrm>
            <a:off x="3892551" y="660370"/>
            <a:ext cx="5251449" cy="1477328"/>
          </a:xfrm>
          <a:prstGeom prst="rect">
            <a:avLst/>
          </a:prstGeom>
          <a:noFill/>
          <a:ln>
            <a:noFill/>
          </a:ln>
        </p:spPr>
        <p:txBody>
          <a:bodyPr wrap="square" numCol="1" rtlCol="0">
            <a:spAutoFit/>
          </a:bodyPr>
          <a:lstStyle/>
          <a:p>
            <a:pPr marL="180975" indent="-180975">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washed, regenerated, renewed</a:t>
            </a:r>
          </a:p>
          <a:p>
            <a:pPr marL="180975" indent="-180975">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displaying the Father’s Character</a:t>
            </a:r>
          </a:p>
          <a:p>
            <a:pPr marL="180975" indent="-180975">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Doing good even to those who do evil</a:t>
            </a:r>
          </a:p>
          <a:p>
            <a:pPr marL="180975" indent="-180975">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submissive to rulers</a:t>
            </a:r>
          </a:p>
          <a:p>
            <a:pPr marL="180975" indent="-180975">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gentle, kind, courteous, obedient</a:t>
            </a:r>
          </a:p>
        </p:txBody>
      </p:sp>
      <p:cxnSp>
        <p:nvCxnSpPr>
          <p:cNvPr id="10" name="Straight Connector 9">
            <a:extLst>
              <a:ext uri="{FF2B5EF4-FFF2-40B4-BE49-F238E27FC236}">
                <a16:creationId xmlns:a16="http://schemas.microsoft.com/office/drawing/2014/main" id="{1A5474C4-6539-2010-984F-1D48C2CE5D4D}"/>
              </a:ext>
            </a:extLst>
          </p:cNvPr>
          <p:cNvCxnSpPr>
            <a:cxnSpLocks/>
          </p:cNvCxnSpPr>
          <p:nvPr/>
        </p:nvCxnSpPr>
        <p:spPr>
          <a:xfrm>
            <a:off x="3785761" y="477054"/>
            <a:ext cx="0" cy="1516350"/>
          </a:xfrm>
          <a:prstGeom prst="line">
            <a:avLst/>
          </a:prstGeom>
          <a:ln>
            <a:solidFill>
              <a:schemeClr val="bg1"/>
            </a:solidFill>
          </a:ln>
        </p:spPr>
        <p:style>
          <a:lnRef idx="2">
            <a:schemeClr val="accent1"/>
          </a:lnRef>
          <a:fillRef idx="0">
            <a:schemeClr val="accent1"/>
          </a:fillRef>
          <a:effectRef idx="1">
            <a:schemeClr val="accent1"/>
          </a:effectRef>
          <a:fontRef idx="minor">
            <a:schemeClr val="tx1"/>
          </a:fontRef>
        </p:style>
      </p:cxnSp>
      <p:sp>
        <p:nvSpPr>
          <p:cNvPr id="15" name="Text Box 4">
            <a:extLst>
              <a:ext uri="{FF2B5EF4-FFF2-40B4-BE49-F238E27FC236}">
                <a16:creationId xmlns:a16="http://schemas.microsoft.com/office/drawing/2014/main" id="{6E47B5E6-59F6-B3C4-8641-9428510F6BDE}"/>
              </a:ext>
            </a:extLst>
          </p:cNvPr>
          <p:cNvSpPr txBox="1">
            <a:spLocks noChangeArrowheads="1"/>
          </p:cNvSpPr>
          <p:nvPr/>
        </p:nvSpPr>
        <p:spPr bwMode="auto">
          <a:xfrm>
            <a:off x="910381" y="4212320"/>
            <a:ext cx="6160723" cy="584775"/>
          </a:xfrm>
          <a:prstGeom prst="rect">
            <a:avLst/>
          </a:prstGeom>
          <a:solidFill>
            <a:schemeClr val="bg1"/>
          </a:solidFill>
          <a:ln w="9525">
            <a:noFill/>
            <a:miter lim="800000"/>
            <a:headEnd/>
            <a:tailEnd/>
          </a:ln>
        </p:spPr>
        <p:txBody>
          <a:bodyPr wrap="square">
            <a:prstTxWarp prst="textNoShape">
              <a:avLst/>
            </a:prstTxWarp>
            <a:spAutoFit/>
          </a:bodyPr>
          <a:lstStyle/>
          <a:p>
            <a:pPr marL="6350"/>
            <a:r>
              <a:rPr lang="en-AU" sz="1600" b="1" baseline="30000" dirty="0">
                <a:latin typeface="Comic Sans MS" panose="030F0902030302020204" pitchFamily="66" charset="0"/>
                <a:ea typeface="Times New Roman" panose="02020603050405020304" pitchFamily="18" charset="0"/>
                <a:cs typeface="Times New Roman" panose="02020603050405020304" pitchFamily="18" charset="0"/>
              </a:rPr>
              <a:t>14 </a:t>
            </a:r>
            <a:r>
              <a:rPr lang="en-AU" sz="1600" dirty="0">
                <a:latin typeface="Comic Sans MS" panose="030F0902030302020204" pitchFamily="66" charset="0"/>
                <a:ea typeface="Times New Roman" panose="02020603050405020304" pitchFamily="18" charset="0"/>
                <a:cs typeface="Times New Roman" panose="02020603050405020304" pitchFamily="18" charset="0"/>
              </a:rPr>
              <a:t>And let our people learn to devote themselves to good works, so as to help cases of urgent need, and not be unfruitful.</a:t>
            </a:r>
            <a:r>
              <a:rPr lang="en-AU" sz="1600" dirty="0"/>
              <a:t> </a:t>
            </a:r>
            <a:endParaRPr lang="en-AU" sz="1600" b="1" dirty="0">
              <a:latin typeface="Comic Sans MS" panose="030F0902030302020204" pitchFamily="66" charset="0"/>
              <a:ea typeface="Times New Roman" panose="02020603050405020304" pitchFamily="18" charset="0"/>
              <a:cs typeface="Times New Roman" panose="02020603050405020304" pitchFamily="18" charset="0"/>
            </a:endParaRPr>
          </a:p>
        </p:txBody>
      </p:sp>
      <p:cxnSp>
        <p:nvCxnSpPr>
          <p:cNvPr id="18" name="Straight Connector 17">
            <a:extLst>
              <a:ext uri="{FF2B5EF4-FFF2-40B4-BE49-F238E27FC236}">
                <a16:creationId xmlns:a16="http://schemas.microsoft.com/office/drawing/2014/main" id="{E387E9AE-6198-928A-E93A-7ACA66973888}"/>
              </a:ext>
            </a:extLst>
          </p:cNvPr>
          <p:cNvCxnSpPr/>
          <p:nvPr/>
        </p:nvCxnSpPr>
        <p:spPr>
          <a:xfrm>
            <a:off x="20285" y="2984609"/>
            <a:ext cx="9016211" cy="0"/>
          </a:xfrm>
          <a:prstGeom prst="line">
            <a:avLst/>
          </a:prstGeom>
          <a:ln>
            <a:solidFill>
              <a:schemeClr val="bg1"/>
            </a:solidFill>
          </a:ln>
        </p:spPr>
        <p:style>
          <a:lnRef idx="2">
            <a:schemeClr val="accent1"/>
          </a:lnRef>
          <a:fillRef idx="0">
            <a:schemeClr val="accent1"/>
          </a:fillRef>
          <a:effectRef idx="1">
            <a:schemeClr val="accent1"/>
          </a:effectRef>
          <a:fontRef idx="minor">
            <a:schemeClr val="tx1"/>
          </a:fontRef>
        </p:style>
      </p:cxnSp>
      <p:sp>
        <p:nvSpPr>
          <p:cNvPr id="19" name="TextBox 18">
            <a:extLst>
              <a:ext uri="{FF2B5EF4-FFF2-40B4-BE49-F238E27FC236}">
                <a16:creationId xmlns:a16="http://schemas.microsoft.com/office/drawing/2014/main" id="{08CE5854-980D-0BB9-941D-51F324F922B6}"/>
              </a:ext>
            </a:extLst>
          </p:cNvPr>
          <p:cNvSpPr txBox="1"/>
          <p:nvPr/>
        </p:nvSpPr>
        <p:spPr>
          <a:xfrm>
            <a:off x="5119283" y="2982267"/>
            <a:ext cx="3903643" cy="923330"/>
          </a:xfrm>
          <a:prstGeom prst="rect">
            <a:avLst/>
          </a:prstGeom>
          <a:noFill/>
          <a:ln>
            <a:noFill/>
          </a:ln>
        </p:spPr>
        <p:txBody>
          <a:bodyPr wrap="square" rtlCol="0">
            <a:spAutoFit/>
          </a:bodyPr>
          <a:lstStyle/>
          <a:p>
            <a:pPr marL="7938" indent="-7938"/>
            <a:r>
              <a:rPr lang="en-AU" dirty="0">
                <a:solidFill>
                  <a:srgbClr val="FFFF00"/>
                </a:solidFill>
                <a:latin typeface="Times New Roman" panose="02020603050405020304" pitchFamily="18" charset="0"/>
                <a:cs typeface="Times New Roman" panose="02020603050405020304" pitchFamily="18" charset="0"/>
              </a:rPr>
              <a:t>Being heirs of the Father and doing good works for all </a:t>
            </a:r>
            <a:br>
              <a:rPr lang="en-AU" dirty="0">
                <a:solidFill>
                  <a:srgbClr val="FFFF00"/>
                </a:solidFill>
                <a:latin typeface="Times New Roman" panose="02020603050405020304" pitchFamily="18" charset="0"/>
                <a:cs typeface="Times New Roman" panose="02020603050405020304" pitchFamily="18" charset="0"/>
              </a:rPr>
            </a:br>
            <a:r>
              <a:rPr lang="en-AU" dirty="0">
                <a:solidFill>
                  <a:srgbClr val="FFFF00"/>
                </a:solidFill>
                <a:latin typeface="Times New Roman" panose="02020603050405020304" pitchFamily="18" charset="0"/>
                <a:cs typeface="Times New Roman" panose="02020603050405020304" pitchFamily="18" charset="0"/>
              </a:rPr>
              <a:t>–––  EXCELLENT and PROFITABLE</a:t>
            </a:r>
          </a:p>
        </p:txBody>
      </p:sp>
      <p:sp>
        <p:nvSpPr>
          <p:cNvPr id="21" name="TextBox 20">
            <a:extLst>
              <a:ext uri="{FF2B5EF4-FFF2-40B4-BE49-F238E27FC236}">
                <a16:creationId xmlns:a16="http://schemas.microsoft.com/office/drawing/2014/main" id="{C8750E3D-12DA-7BBF-51BE-D4FD7031DC32}"/>
              </a:ext>
            </a:extLst>
          </p:cNvPr>
          <p:cNvSpPr txBox="1"/>
          <p:nvPr/>
        </p:nvSpPr>
        <p:spPr>
          <a:xfrm>
            <a:off x="-4547" y="2982267"/>
            <a:ext cx="4530391" cy="923330"/>
          </a:xfrm>
          <a:prstGeom prst="rect">
            <a:avLst/>
          </a:prstGeom>
          <a:noFill/>
          <a:ln>
            <a:noFill/>
          </a:ln>
        </p:spPr>
        <p:txBody>
          <a:bodyPr wrap="square" rtlCol="0">
            <a:spAutoFit/>
          </a:bodyPr>
          <a:lstStyle/>
          <a:p>
            <a:pPr marL="7938" indent="-7938"/>
            <a:r>
              <a:rPr lang="en-AU" dirty="0">
                <a:solidFill>
                  <a:srgbClr val="FFFF00"/>
                </a:solidFill>
                <a:latin typeface="Times New Roman" panose="02020603050405020304" pitchFamily="18" charset="0"/>
                <a:cs typeface="Times New Roman" panose="02020603050405020304" pitchFamily="18" charset="0"/>
              </a:rPr>
              <a:t>Foolish controversies, genealogies, dissensions and quarrels about the Law</a:t>
            </a:r>
            <a:br>
              <a:rPr lang="en-AU" dirty="0">
                <a:solidFill>
                  <a:srgbClr val="FFFF00"/>
                </a:solidFill>
                <a:latin typeface="Times New Roman" panose="02020603050405020304" pitchFamily="18" charset="0"/>
                <a:cs typeface="Times New Roman" panose="02020603050405020304" pitchFamily="18" charset="0"/>
              </a:rPr>
            </a:br>
            <a:r>
              <a:rPr lang="en-AU" dirty="0">
                <a:solidFill>
                  <a:srgbClr val="FFFF00"/>
                </a:solidFill>
                <a:latin typeface="Times New Roman" panose="02020603050405020304" pitchFamily="18" charset="0"/>
                <a:cs typeface="Times New Roman" panose="02020603050405020304" pitchFamily="18" charset="0"/>
              </a:rPr>
              <a:t>––  UNPROFITABLE and WORTHLESS</a:t>
            </a:r>
          </a:p>
        </p:txBody>
      </p:sp>
      <p:sp>
        <p:nvSpPr>
          <p:cNvPr id="22" name="TextBox 21">
            <a:extLst>
              <a:ext uri="{FF2B5EF4-FFF2-40B4-BE49-F238E27FC236}">
                <a16:creationId xmlns:a16="http://schemas.microsoft.com/office/drawing/2014/main" id="{C9F0FE23-E49F-B70E-C8C2-866858083845}"/>
              </a:ext>
            </a:extLst>
          </p:cNvPr>
          <p:cNvSpPr txBox="1"/>
          <p:nvPr/>
        </p:nvSpPr>
        <p:spPr>
          <a:xfrm>
            <a:off x="38029" y="3858900"/>
            <a:ext cx="9105970" cy="369332"/>
          </a:xfrm>
          <a:prstGeom prst="rect">
            <a:avLst/>
          </a:prstGeom>
          <a:noFill/>
          <a:ln>
            <a:noFill/>
          </a:ln>
        </p:spPr>
        <p:txBody>
          <a:bodyPr wrap="square" numCol="1" rtlCol="0">
            <a:spAutoFit/>
          </a:bodyPr>
          <a:lstStyle/>
          <a:p>
            <a:pPr marL="180975" indent="-180975">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Warn such a person twice, and then they are not welcome (warped and sinful.  self-condemned)</a:t>
            </a:r>
          </a:p>
        </p:txBody>
      </p:sp>
      <p:sp>
        <p:nvSpPr>
          <p:cNvPr id="23" name="TextBox 22">
            <a:extLst>
              <a:ext uri="{FF2B5EF4-FFF2-40B4-BE49-F238E27FC236}">
                <a16:creationId xmlns:a16="http://schemas.microsoft.com/office/drawing/2014/main" id="{CB181960-CA68-5F1F-EFF5-40C117831A93}"/>
              </a:ext>
            </a:extLst>
          </p:cNvPr>
          <p:cNvSpPr txBox="1"/>
          <p:nvPr/>
        </p:nvSpPr>
        <p:spPr>
          <a:xfrm>
            <a:off x="-2431" y="4797577"/>
            <a:ext cx="9105970" cy="369332"/>
          </a:xfrm>
          <a:prstGeom prst="rect">
            <a:avLst/>
          </a:prstGeom>
          <a:noFill/>
          <a:ln>
            <a:noFill/>
          </a:ln>
        </p:spPr>
        <p:txBody>
          <a:bodyPr wrap="square" numCol="1" rtlCol="0">
            <a:spAutoFit/>
          </a:bodyPr>
          <a:lstStyle/>
          <a:p>
            <a:pPr marL="180975" indent="-180975">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When we do good works, help those who are in genuine pressing need.</a:t>
            </a:r>
          </a:p>
        </p:txBody>
      </p:sp>
      <p:sp>
        <p:nvSpPr>
          <p:cNvPr id="24" name="TextBox 23">
            <a:extLst>
              <a:ext uri="{FF2B5EF4-FFF2-40B4-BE49-F238E27FC236}">
                <a16:creationId xmlns:a16="http://schemas.microsoft.com/office/drawing/2014/main" id="{DF17FCB3-2804-FEA4-7D37-A7ED3F113902}"/>
              </a:ext>
            </a:extLst>
          </p:cNvPr>
          <p:cNvSpPr txBox="1"/>
          <p:nvPr/>
        </p:nvSpPr>
        <p:spPr>
          <a:xfrm>
            <a:off x="16183" y="5074897"/>
            <a:ext cx="9127815" cy="646331"/>
          </a:xfrm>
          <a:prstGeom prst="rect">
            <a:avLst/>
          </a:prstGeom>
          <a:noFill/>
          <a:ln>
            <a:noFill/>
          </a:ln>
        </p:spPr>
        <p:txBody>
          <a:bodyPr wrap="square" rtlCol="0">
            <a:spAutoFit/>
          </a:bodyPr>
          <a:lstStyle/>
          <a:p>
            <a:pPr marL="317500" indent="-317500"/>
            <a:r>
              <a:rPr lang="en-AU" dirty="0">
                <a:solidFill>
                  <a:srgbClr val="FFFF00"/>
                </a:solidFill>
                <a:latin typeface="Times New Roman" panose="02020603050405020304" pitchFamily="18" charset="0"/>
                <a:cs typeface="Times New Roman" panose="02020603050405020304" pitchFamily="18" charset="0"/>
              </a:rPr>
              <a:t>If I have come to hate sin and don’t like being near it, I have begun in Godliness.</a:t>
            </a:r>
          </a:p>
          <a:p>
            <a:pPr marL="317500" indent="-317500"/>
            <a:r>
              <a:rPr lang="en-AU" dirty="0">
                <a:solidFill>
                  <a:srgbClr val="FFFF00"/>
                </a:solidFill>
                <a:latin typeface="Times New Roman" panose="02020603050405020304" pitchFamily="18" charset="0"/>
                <a:cs typeface="Times New Roman" panose="02020603050405020304" pitchFamily="18" charset="0"/>
              </a:rPr>
              <a:t>If I am not kind toward those who do bad to me –– not yet like our Heavenly Father (not mature)</a:t>
            </a:r>
          </a:p>
        </p:txBody>
      </p:sp>
    </p:spTree>
    <p:extLst>
      <p:ext uri="{BB962C8B-B14F-4D97-AF65-F5344CB8AC3E}">
        <p14:creationId xmlns:p14="http://schemas.microsoft.com/office/powerpoint/2010/main" val="25990741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p:bld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Arial"/>
        <a:cs typeface="Arial"/>
      </a:majorFont>
      <a:minorFont>
        <a:latin typeface="Arial"/>
        <a:ea typeface="Arial"/>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159065</TotalTime>
  <Words>1205</Words>
  <Application>Microsoft Macintosh PowerPoint</Application>
  <PresentationFormat>On-screen Show (16:10)</PresentationFormat>
  <Paragraphs>84</Paragraphs>
  <Slides>8</Slides>
  <Notes>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Comic Sans MS</vt:lpstr>
      <vt:lpstr>Times New Roman</vt: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UC Queensland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 Brumpton</dc:creator>
  <cp:lastModifiedBy>Michael Brumpton</cp:lastModifiedBy>
  <cp:revision>2446</cp:revision>
  <cp:lastPrinted>2022-11-25T03:36:21Z</cp:lastPrinted>
  <dcterms:created xsi:type="dcterms:W3CDTF">2016-11-04T06:28:01Z</dcterms:created>
  <dcterms:modified xsi:type="dcterms:W3CDTF">2022-11-25T03:45:18Z</dcterms:modified>
</cp:coreProperties>
</file>